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5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6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38"/>
  </p:notesMasterIdLst>
  <p:handoutMasterIdLst>
    <p:handoutMasterId r:id="rId39"/>
  </p:handoutMasterIdLst>
  <p:sldIdLst>
    <p:sldId id="256" r:id="rId5"/>
    <p:sldId id="279" r:id="rId6"/>
    <p:sldId id="278" r:id="rId7"/>
    <p:sldId id="258" r:id="rId8"/>
    <p:sldId id="281" r:id="rId9"/>
    <p:sldId id="280" r:id="rId10"/>
    <p:sldId id="283" r:id="rId11"/>
    <p:sldId id="284" r:id="rId12"/>
    <p:sldId id="285" r:id="rId13"/>
    <p:sldId id="286" r:id="rId14"/>
    <p:sldId id="287" r:id="rId15"/>
    <p:sldId id="288" r:id="rId16"/>
    <p:sldId id="289" r:id="rId17"/>
    <p:sldId id="257" r:id="rId18"/>
    <p:sldId id="291" r:id="rId19"/>
    <p:sldId id="292" r:id="rId20"/>
    <p:sldId id="293" r:id="rId21"/>
    <p:sldId id="294" r:id="rId22"/>
    <p:sldId id="295" r:id="rId23"/>
    <p:sldId id="296" r:id="rId24"/>
    <p:sldId id="297" r:id="rId25"/>
    <p:sldId id="298" r:id="rId26"/>
    <p:sldId id="299" r:id="rId27"/>
    <p:sldId id="300" r:id="rId28"/>
    <p:sldId id="302" r:id="rId29"/>
    <p:sldId id="303" r:id="rId30"/>
    <p:sldId id="311" r:id="rId31"/>
    <p:sldId id="310" r:id="rId32"/>
    <p:sldId id="306" r:id="rId33"/>
    <p:sldId id="308" r:id="rId34"/>
    <p:sldId id="307" r:id="rId35"/>
    <p:sldId id="309" r:id="rId36"/>
    <p:sldId id="301" r:id="rId37"/>
  </p:sldIdLst>
  <p:sldSz cx="12192000" cy="6858000"/>
  <p:notesSz cx="6858000" cy="9144000"/>
  <p:defaultTextStyle>
    <a:defPPr rtl="0">
      <a:defRPr lang="es-e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4774" autoAdjust="0"/>
  </p:normalViewPr>
  <p:slideViewPr>
    <p:cSldViewPr snapToGrid="0">
      <p:cViewPr varScale="1">
        <p:scale>
          <a:sx n="71" d="100"/>
          <a:sy n="71" d="100"/>
        </p:scale>
        <p:origin x="113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9" d="100"/>
          <a:sy n="89" d="100"/>
        </p:scale>
        <p:origin x="3786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notesMaster" Target="notesMasters/notesMaster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sv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svg"/><Relationship Id="rId1" Type="http://schemas.openxmlformats.org/officeDocument/2006/relationships/image" Target="../media/image38.png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4" Type="http://schemas.openxmlformats.org/officeDocument/2006/relationships/image" Target="../media/image41.svg"/></Relationships>
</file>

<file path=ppt/diagrams/_rels/data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svg"/><Relationship Id="rId1" Type="http://schemas.openxmlformats.org/officeDocument/2006/relationships/image" Target="../media/image38.png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4" Type="http://schemas.openxmlformats.org/officeDocument/2006/relationships/image" Target="../media/image41.svg"/></Relationships>
</file>

<file path=ppt/diagrams/_rels/data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svg"/><Relationship Id="rId1" Type="http://schemas.openxmlformats.org/officeDocument/2006/relationships/image" Target="../media/image58.png"/><Relationship Id="rId4" Type="http://schemas.openxmlformats.org/officeDocument/2006/relationships/image" Target="../media/image61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sv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svg"/><Relationship Id="rId1" Type="http://schemas.openxmlformats.org/officeDocument/2006/relationships/image" Target="../media/image38.png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4" Type="http://schemas.openxmlformats.org/officeDocument/2006/relationships/image" Target="../media/image41.svg"/></Relationships>
</file>

<file path=ppt/diagrams/_rels/drawing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svg"/><Relationship Id="rId1" Type="http://schemas.openxmlformats.org/officeDocument/2006/relationships/image" Target="../media/image38.png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4" Type="http://schemas.openxmlformats.org/officeDocument/2006/relationships/image" Target="../media/image41.svg"/></Relationships>
</file>

<file path=ppt/diagrams/_rels/drawing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svg"/><Relationship Id="rId1" Type="http://schemas.openxmlformats.org/officeDocument/2006/relationships/image" Target="../media/image58.png"/><Relationship Id="rId4" Type="http://schemas.openxmlformats.org/officeDocument/2006/relationships/image" Target="../media/image6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accent3_2">
  <dgm:title val=""/>
  <dgm:desc val=""/>
  <dgm:catLst>
    <dgm:cat type="accent3" pri="13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0E0DF5B-D836-4589-AAF8-75235B9A0D6B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accent3_2" csCatId="accent3" phldr="1"/>
      <dgm:spPr/>
      <dgm:t>
        <a:bodyPr/>
        <a:lstStyle/>
        <a:p>
          <a:endParaRPr lang="en-US"/>
        </a:p>
      </dgm:t>
    </dgm:pt>
    <dgm:pt modelId="{4FD3AB27-0320-4E4D-A285-9CA97ACC1455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800" dirty="0" err="1"/>
            <a:t>Introducción</a:t>
          </a:r>
          <a:endParaRPr lang="en-US" sz="2800" dirty="0"/>
        </a:p>
      </dgm:t>
    </dgm:pt>
    <dgm:pt modelId="{8630AD2E-8B37-4259-B3CE-9A4E27ABEF2C}" type="parTrans" cxnId="{2F31722C-C41F-4F05-BD66-A3198B55445D}">
      <dgm:prSet/>
      <dgm:spPr/>
      <dgm:t>
        <a:bodyPr/>
        <a:lstStyle/>
        <a:p>
          <a:endParaRPr lang="en-US" sz="2200"/>
        </a:p>
      </dgm:t>
    </dgm:pt>
    <dgm:pt modelId="{C060FA43-86D0-45EE-979C-A6E65A3684BE}" type="sibTrans" cxnId="{2F31722C-C41F-4F05-BD66-A3198B55445D}">
      <dgm:prSet/>
      <dgm:spPr/>
      <dgm:t>
        <a:bodyPr/>
        <a:lstStyle/>
        <a:p>
          <a:endParaRPr lang="en-US" sz="2200"/>
        </a:p>
      </dgm:t>
    </dgm:pt>
    <dgm:pt modelId="{A9AF0B2E-5D41-4734-BAB1-312F7E221873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2800" dirty="0"/>
            <a:t>Planificación</a:t>
          </a:r>
          <a:endParaRPr lang="en-US" sz="2800" dirty="0"/>
        </a:p>
      </dgm:t>
    </dgm:pt>
    <dgm:pt modelId="{58A312EE-F5F1-4506-BEF0-68B883A0D8C8}" type="parTrans" cxnId="{8CAF7EB1-9B4E-4543-9622-503DAC8C28E8}">
      <dgm:prSet/>
      <dgm:spPr/>
      <dgm:t>
        <a:bodyPr/>
        <a:lstStyle/>
        <a:p>
          <a:endParaRPr lang="en-US" sz="2200"/>
        </a:p>
      </dgm:t>
    </dgm:pt>
    <dgm:pt modelId="{E710E23E-8D08-4353-A30E-2B87E32B9B71}" type="sibTrans" cxnId="{8CAF7EB1-9B4E-4543-9622-503DAC8C28E8}">
      <dgm:prSet/>
      <dgm:spPr/>
      <dgm:t>
        <a:bodyPr/>
        <a:lstStyle/>
        <a:p>
          <a:endParaRPr lang="en-US" sz="2200"/>
        </a:p>
      </dgm:t>
    </dgm:pt>
    <dgm:pt modelId="{24EAA281-954D-4F92-96DA-78B122F788F5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400" i="0" baseline="0" dirty="0"/>
            <a:t>Desarrollo del </a:t>
          </a:r>
          <a:r>
            <a:rPr lang="en-US" sz="2400" i="0" baseline="0" dirty="0" err="1"/>
            <a:t>trabajo</a:t>
          </a:r>
          <a:endParaRPr lang="en-US" sz="2400" dirty="0"/>
        </a:p>
      </dgm:t>
    </dgm:pt>
    <dgm:pt modelId="{95AD4E20-06A9-4616-8E1E-A333A8C65E43}" type="parTrans" cxnId="{8ACDFAA0-792C-45E8-9B56-DCB4C9640244}">
      <dgm:prSet/>
      <dgm:spPr/>
      <dgm:t>
        <a:bodyPr/>
        <a:lstStyle/>
        <a:p>
          <a:endParaRPr lang="en-US" sz="2200"/>
        </a:p>
      </dgm:t>
    </dgm:pt>
    <dgm:pt modelId="{97A60B0E-BDE0-44B9-8D94-E33410A9F128}" type="sibTrans" cxnId="{8ACDFAA0-792C-45E8-9B56-DCB4C9640244}">
      <dgm:prSet/>
      <dgm:spPr/>
      <dgm:t>
        <a:bodyPr/>
        <a:lstStyle/>
        <a:p>
          <a:endParaRPr lang="en-US" sz="2200"/>
        </a:p>
      </dgm:t>
    </dgm:pt>
    <dgm:pt modelId="{4975AE8F-3EC7-4014-A1C8-B619BDBF8929}" type="pres">
      <dgm:prSet presAssocID="{A0E0DF5B-D836-4589-AAF8-75235B9A0D6B}" presName="root" presStyleCnt="0">
        <dgm:presLayoutVars>
          <dgm:dir/>
          <dgm:resizeHandles val="exact"/>
        </dgm:presLayoutVars>
      </dgm:prSet>
      <dgm:spPr/>
    </dgm:pt>
    <dgm:pt modelId="{B93F4071-69D4-41BD-A61A-943D3A22E9F9}" type="pres">
      <dgm:prSet presAssocID="{4FD3AB27-0320-4E4D-A285-9CA97ACC1455}" presName="compNode" presStyleCnt="0"/>
      <dgm:spPr/>
    </dgm:pt>
    <dgm:pt modelId="{3509108C-B0A8-4FF8-86B0-3017C254F8AC}" type="pres">
      <dgm:prSet presAssocID="{4FD3AB27-0320-4E4D-A285-9CA97ACC1455}" presName="bgRect" presStyleLbl="bgShp" presStyleIdx="0" presStyleCnt="3"/>
      <dgm:spPr>
        <a:solidFill>
          <a:schemeClr val="accent2"/>
        </a:solidFill>
      </dgm:spPr>
    </dgm:pt>
    <dgm:pt modelId="{0C2F187E-CD61-4D22-969B-A953B88845D5}" type="pres">
      <dgm:prSet presAssocID="{4FD3AB27-0320-4E4D-A285-9CA97ACC1455}" presName="iconRect" presStyleLbl="node1" presStyleIdx="0" presStyleCnt="3" custScaleX="140386" custScaleY="140386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bros en una estantería con relleno sólido"/>
        </a:ext>
      </dgm:extLst>
    </dgm:pt>
    <dgm:pt modelId="{9648ACE3-6DB6-4CD6-B817-4853F6421C08}" type="pres">
      <dgm:prSet presAssocID="{4FD3AB27-0320-4E4D-A285-9CA97ACC1455}" presName="spaceRect" presStyleCnt="0"/>
      <dgm:spPr/>
    </dgm:pt>
    <dgm:pt modelId="{A457565F-CAE9-4304-A605-C9714B481B06}" type="pres">
      <dgm:prSet presAssocID="{4FD3AB27-0320-4E4D-A285-9CA97ACC1455}" presName="parTx" presStyleLbl="revTx" presStyleIdx="0" presStyleCnt="3">
        <dgm:presLayoutVars>
          <dgm:chMax val="0"/>
          <dgm:chPref val="0"/>
        </dgm:presLayoutVars>
      </dgm:prSet>
      <dgm:spPr/>
    </dgm:pt>
    <dgm:pt modelId="{61AC943D-3CA9-47A1-95C0-83A8C40B19EF}" type="pres">
      <dgm:prSet presAssocID="{C060FA43-86D0-45EE-979C-A6E65A3684BE}" presName="sibTrans" presStyleCnt="0"/>
      <dgm:spPr/>
    </dgm:pt>
    <dgm:pt modelId="{1375C1DD-2F9F-4C05-ADB7-C25C06E131A6}" type="pres">
      <dgm:prSet presAssocID="{A9AF0B2E-5D41-4734-BAB1-312F7E221873}" presName="compNode" presStyleCnt="0"/>
      <dgm:spPr/>
    </dgm:pt>
    <dgm:pt modelId="{F12D4C56-3708-4FEE-A6A4-5134013A10BD}" type="pres">
      <dgm:prSet presAssocID="{A9AF0B2E-5D41-4734-BAB1-312F7E221873}" presName="bgRect" presStyleLbl="bgShp" presStyleIdx="1" presStyleCnt="3"/>
      <dgm:spPr>
        <a:solidFill>
          <a:schemeClr val="accent2"/>
        </a:solidFill>
      </dgm:spPr>
    </dgm:pt>
    <dgm:pt modelId="{EE68B69F-4D8B-4DE8-BE64-E24C0A0FCDE5}" type="pres">
      <dgm:prSet presAssocID="{A9AF0B2E-5D41-4734-BAB1-312F7E221873}" presName="iconRect" presStyleLbl="node1" presStyleIdx="1" presStyleCnt="3" custScaleX="140386" custScaleY="140386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lano con relleno sólido"/>
        </a:ext>
      </dgm:extLst>
    </dgm:pt>
    <dgm:pt modelId="{A56B74B3-B4B0-459F-ADA4-84EFDEA5B268}" type="pres">
      <dgm:prSet presAssocID="{A9AF0B2E-5D41-4734-BAB1-312F7E221873}" presName="spaceRect" presStyleCnt="0"/>
      <dgm:spPr/>
    </dgm:pt>
    <dgm:pt modelId="{5AA5383E-309E-4054-8C44-FD99C1168F0D}" type="pres">
      <dgm:prSet presAssocID="{A9AF0B2E-5D41-4734-BAB1-312F7E221873}" presName="parTx" presStyleLbl="revTx" presStyleIdx="1" presStyleCnt="3">
        <dgm:presLayoutVars>
          <dgm:chMax val="0"/>
          <dgm:chPref val="0"/>
        </dgm:presLayoutVars>
      </dgm:prSet>
      <dgm:spPr/>
    </dgm:pt>
    <dgm:pt modelId="{0EA4DA67-7A35-46EA-964E-3B06580EACAA}" type="pres">
      <dgm:prSet presAssocID="{E710E23E-8D08-4353-A30E-2B87E32B9B71}" presName="sibTrans" presStyleCnt="0"/>
      <dgm:spPr/>
    </dgm:pt>
    <dgm:pt modelId="{7661AED0-8882-4B2F-8D52-8A7874AB718D}" type="pres">
      <dgm:prSet presAssocID="{24EAA281-954D-4F92-96DA-78B122F788F5}" presName="compNode" presStyleCnt="0"/>
      <dgm:spPr/>
    </dgm:pt>
    <dgm:pt modelId="{E71E64D3-34FE-4959-A041-3EA59DB08A0E}" type="pres">
      <dgm:prSet presAssocID="{24EAA281-954D-4F92-96DA-78B122F788F5}" presName="bgRect" presStyleLbl="bgShp" presStyleIdx="2" presStyleCnt="3"/>
      <dgm:spPr>
        <a:solidFill>
          <a:schemeClr val="accent2"/>
        </a:solidFill>
      </dgm:spPr>
    </dgm:pt>
    <dgm:pt modelId="{2B85DAE5-2CC7-40E1-BBBC-9BA4DD1434C1}" type="pres">
      <dgm:prSet presAssocID="{24EAA281-954D-4F92-96DA-78B122F788F5}" presName="iconRect" presStyleLbl="node1" presStyleIdx="2" presStyleCnt="3" custScaleX="140386" custScaleY="140386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sta de comprobación con relleno sólido"/>
        </a:ext>
      </dgm:extLst>
    </dgm:pt>
    <dgm:pt modelId="{D6056272-B18F-41A6-8CF0-B1FB5BF070A8}" type="pres">
      <dgm:prSet presAssocID="{24EAA281-954D-4F92-96DA-78B122F788F5}" presName="spaceRect" presStyleCnt="0"/>
      <dgm:spPr/>
    </dgm:pt>
    <dgm:pt modelId="{7599B130-F514-4510-BA99-D2E45791405E}" type="pres">
      <dgm:prSet presAssocID="{24EAA281-954D-4F92-96DA-78B122F788F5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2F31722C-C41F-4F05-BD66-A3198B55445D}" srcId="{A0E0DF5B-D836-4589-AAF8-75235B9A0D6B}" destId="{4FD3AB27-0320-4E4D-A285-9CA97ACC1455}" srcOrd="0" destOrd="0" parTransId="{8630AD2E-8B37-4259-B3CE-9A4E27ABEF2C}" sibTransId="{C060FA43-86D0-45EE-979C-A6E65A3684BE}"/>
    <dgm:cxn modelId="{4750F65B-B11B-4EAD-9778-5B63944B3015}" type="presOf" srcId="{4FD3AB27-0320-4E4D-A285-9CA97ACC1455}" destId="{A457565F-CAE9-4304-A605-C9714B481B06}" srcOrd="0" destOrd="0" presId="urn:microsoft.com/office/officeart/2018/2/layout/IconVerticalSolidList"/>
    <dgm:cxn modelId="{E3C3A481-C5AB-4498-B0C3-53980D06FB39}" type="presOf" srcId="{A0E0DF5B-D836-4589-AAF8-75235B9A0D6B}" destId="{4975AE8F-3EC7-4014-A1C8-B619BDBF8929}" srcOrd="0" destOrd="0" presId="urn:microsoft.com/office/officeart/2018/2/layout/IconVerticalSolidList"/>
    <dgm:cxn modelId="{8315698C-9296-46BA-B9EB-417B5B4DE6F3}" type="presOf" srcId="{A9AF0B2E-5D41-4734-BAB1-312F7E221873}" destId="{5AA5383E-309E-4054-8C44-FD99C1168F0D}" srcOrd="0" destOrd="0" presId="urn:microsoft.com/office/officeart/2018/2/layout/IconVerticalSolidList"/>
    <dgm:cxn modelId="{C056B996-C031-4A3E-B177-B6D2BB2A2D6B}" type="presOf" srcId="{24EAA281-954D-4F92-96DA-78B122F788F5}" destId="{7599B130-F514-4510-BA99-D2E45791405E}" srcOrd="0" destOrd="0" presId="urn:microsoft.com/office/officeart/2018/2/layout/IconVerticalSolidList"/>
    <dgm:cxn modelId="{8ACDFAA0-792C-45E8-9B56-DCB4C9640244}" srcId="{A0E0DF5B-D836-4589-AAF8-75235B9A0D6B}" destId="{24EAA281-954D-4F92-96DA-78B122F788F5}" srcOrd="2" destOrd="0" parTransId="{95AD4E20-06A9-4616-8E1E-A333A8C65E43}" sibTransId="{97A60B0E-BDE0-44B9-8D94-E33410A9F128}"/>
    <dgm:cxn modelId="{8CAF7EB1-9B4E-4543-9622-503DAC8C28E8}" srcId="{A0E0DF5B-D836-4589-AAF8-75235B9A0D6B}" destId="{A9AF0B2E-5D41-4734-BAB1-312F7E221873}" srcOrd="1" destOrd="0" parTransId="{58A312EE-F5F1-4506-BEF0-68B883A0D8C8}" sibTransId="{E710E23E-8D08-4353-A30E-2B87E32B9B71}"/>
    <dgm:cxn modelId="{EBBE673A-DF63-420D-8027-65CEFF13AF06}" type="presParOf" srcId="{4975AE8F-3EC7-4014-A1C8-B619BDBF8929}" destId="{B93F4071-69D4-41BD-A61A-943D3A22E9F9}" srcOrd="0" destOrd="0" presId="urn:microsoft.com/office/officeart/2018/2/layout/IconVerticalSolidList"/>
    <dgm:cxn modelId="{DE980239-6C4C-4A6A-81FF-78D9307BB9D6}" type="presParOf" srcId="{B93F4071-69D4-41BD-A61A-943D3A22E9F9}" destId="{3509108C-B0A8-4FF8-86B0-3017C254F8AC}" srcOrd="0" destOrd="0" presId="urn:microsoft.com/office/officeart/2018/2/layout/IconVerticalSolidList"/>
    <dgm:cxn modelId="{B7D800A8-7D88-4A2A-AE17-4B40FA4424F7}" type="presParOf" srcId="{B93F4071-69D4-41BD-A61A-943D3A22E9F9}" destId="{0C2F187E-CD61-4D22-969B-A953B88845D5}" srcOrd="1" destOrd="0" presId="urn:microsoft.com/office/officeart/2018/2/layout/IconVerticalSolidList"/>
    <dgm:cxn modelId="{17D7F11A-8B01-416A-902E-7DEC2A99126E}" type="presParOf" srcId="{B93F4071-69D4-41BD-A61A-943D3A22E9F9}" destId="{9648ACE3-6DB6-4CD6-B817-4853F6421C08}" srcOrd="2" destOrd="0" presId="urn:microsoft.com/office/officeart/2018/2/layout/IconVerticalSolidList"/>
    <dgm:cxn modelId="{E069D499-D66C-46AC-B08F-02B321B3B3C4}" type="presParOf" srcId="{B93F4071-69D4-41BD-A61A-943D3A22E9F9}" destId="{A457565F-CAE9-4304-A605-C9714B481B06}" srcOrd="3" destOrd="0" presId="urn:microsoft.com/office/officeart/2018/2/layout/IconVerticalSolidList"/>
    <dgm:cxn modelId="{2E9DDEDB-22B0-4CC5-A0F1-7DB83DDADEFA}" type="presParOf" srcId="{4975AE8F-3EC7-4014-A1C8-B619BDBF8929}" destId="{61AC943D-3CA9-47A1-95C0-83A8C40B19EF}" srcOrd="1" destOrd="0" presId="urn:microsoft.com/office/officeart/2018/2/layout/IconVerticalSolidList"/>
    <dgm:cxn modelId="{01656FE0-F3CD-45F6-B995-64B40EB49F52}" type="presParOf" srcId="{4975AE8F-3EC7-4014-A1C8-B619BDBF8929}" destId="{1375C1DD-2F9F-4C05-ADB7-C25C06E131A6}" srcOrd="2" destOrd="0" presId="urn:microsoft.com/office/officeart/2018/2/layout/IconVerticalSolidList"/>
    <dgm:cxn modelId="{6C5CE731-5180-4A8E-B04C-E35137B18C33}" type="presParOf" srcId="{1375C1DD-2F9F-4C05-ADB7-C25C06E131A6}" destId="{F12D4C56-3708-4FEE-A6A4-5134013A10BD}" srcOrd="0" destOrd="0" presId="urn:microsoft.com/office/officeart/2018/2/layout/IconVerticalSolidList"/>
    <dgm:cxn modelId="{536A4A97-01C0-4B2A-9E75-7996410C99D7}" type="presParOf" srcId="{1375C1DD-2F9F-4C05-ADB7-C25C06E131A6}" destId="{EE68B69F-4D8B-4DE8-BE64-E24C0A0FCDE5}" srcOrd="1" destOrd="0" presId="urn:microsoft.com/office/officeart/2018/2/layout/IconVerticalSolidList"/>
    <dgm:cxn modelId="{5F1E49D1-7C5D-46EE-AAEB-A5D7376F222E}" type="presParOf" srcId="{1375C1DD-2F9F-4C05-ADB7-C25C06E131A6}" destId="{A56B74B3-B4B0-459F-ADA4-84EFDEA5B268}" srcOrd="2" destOrd="0" presId="urn:microsoft.com/office/officeart/2018/2/layout/IconVerticalSolidList"/>
    <dgm:cxn modelId="{6C0AC216-F358-407B-A61D-BA924A4089F2}" type="presParOf" srcId="{1375C1DD-2F9F-4C05-ADB7-C25C06E131A6}" destId="{5AA5383E-309E-4054-8C44-FD99C1168F0D}" srcOrd="3" destOrd="0" presId="urn:microsoft.com/office/officeart/2018/2/layout/IconVerticalSolidList"/>
    <dgm:cxn modelId="{30B41CF6-E96E-4CC1-B0E1-FD1359EFBA43}" type="presParOf" srcId="{4975AE8F-3EC7-4014-A1C8-B619BDBF8929}" destId="{0EA4DA67-7A35-46EA-964E-3B06580EACAA}" srcOrd="3" destOrd="0" presId="urn:microsoft.com/office/officeart/2018/2/layout/IconVerticalSolidList"/>
    <dgm:cxn modelId="{23619A0A-DF11-4142-B276-848A7C75DF1E}" type="presParOf" srcId="{4975AE8F-3EC7-4014-A1C8-B619BDBF8929}" destId="{7661AED0-8882-4B2F-8D52-8A7874AB718D}" srcOrd="4" destOrd="0" presId="urn:microsoft.com/office/officeart/2018/2/layout/IconVerticalSolidList"/>
    <dgm:cxn modelId="{E1F7FA24-B9F9-4C65-B8D7-6C9772D22DFC}" type="presParOf" srcId="{7661AED0-8882-4B2F-8D52-8A7874AB718D}" destId="{E71E64D3-34FE-4959-A041-3EA59DB08A0E}" srcOrd="0" destOrd="0" presId="urn:microsoft.com/office/officeart/2018/2/layout/IconVerticalSolidList"/>
    <dgm:cxn modelId="{4B634186-2DD3-4245-B08B-BBD7F871623D}" type="presParOf" srcId="{7661AED0-8882-4B2F-8D52-8A7874AB718D}" destId="{2B85DAE5-2CC7-40E1-BBBC-9BA4DD1434C1}" srcOrd="1" destOrd="0" presId="urn:microsoft.com/office/officeart/2018/2/layout/IconVerticalSolidList"/>
    <dgm:cxn modelId="{316C954C-16F4-4440-8E94-FC7BCA8834BD}" type="presParOf" srcId="{7661AED0-8882-4B2F-8D52-8A7874AB718D}" destId="{D6056272-B18F-41A6-8CF0-B1FB5BF070A8}" srcOrd="2" destOrd="0" presId="urn:microsoft.com/office/officeart/2018/2/layout/IconVerticalSolidList"/>
    <dgm:cxn modelId="{8F7FF880-C80D-4FCF-AF11-F813B74259E8}" type="presParOf" srcId="{7661AED0-8882-4B2F-8D52-8A7874AB718D}" destId="{7599B130-F514-4510-BA99-D2E45791405E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127F741-DF19-490F-A2B9-80C0966F4F47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4EF3DC5F-08F6-40C2-AEE4-11D4CD09D2E1}">
      <dgm:prSet/>
      <dgm:spPr/>
      <dgm:t>
        <a:bodyPr/>
        <a:lstStyle/>
        <a:p>
          <a:r>
            <a:rPr lang="es-ES" dirty="0"/>
            <a:t>¿Qué es el </a:t>
          </a:r>
          <a:r>
            <a:rPr lang="es-ES" i="0" dirty="0"/>
            <a:t>análisis de datos sociales</a:t>
          </a:r>
          <a:r>
            <a:rPr lang="es-ES" dirty="0"/>
            <a:t>?</a:t>
          </a:r>
          <a:endParaRPr lang="en-US" dirty="0"/>
        </a:p>
      </dgm:t>
    </dgm:pt>
    <dgm:pt modelId="{45DA38C7-4C2C-4DD4-95D2-1F3E1B24F63A}" type="parTrans" cxnId="{9719B11D-1D43-493E-A2D7-89552CDD4968}">
      <dgm:prSet/>
      <dgm:spPr/>
      <dgm:t>
        <a:bodyPr/>
        <a:lstStyle/>
        <a:p>
          <a:endParaRPr lang="en-US"/>
        </a:p>
      </dgm:t>
    </dgm:pt>
    <dgm:pt modelId="{9F4619B0-5303-4D8D-904F-11E0521C2B15}" type="sibTrans" cxnId="{9719B11D-1D43-493E-A2D7-89552CDD4968}">
      <dgm:prSet/>
      <dgm:spPr/>
      <dgm:t>
        <a:bodyPr/>
        <a:lstStyle/>
        <a:p>
          <a:endParaRPr lang="en-US"/>
        </a:p>
      </dgm:t>
    </dgm:pt>
    <dgm:pt modelId="{A56C9380-4E3A-46AF-B618-031DBD5A748C}">
      <dgm:prSet/>
      <dgm:spPr/>
      <dgm:t>
        <a:bodyPr/>
        <a:lstStyle/>
        <a:p>
          <a:r>
            <a:rPr lang="es-ES" dirty="0"/>
            <a:t>¿Cómo podemos llevarlo a cabo?</a:t>
          </a:r>
          <a:endParaRPr lang="en-US" dirty="0"/>
        </a:p>
      </dgm:t>
    </dgm:pt>
    <dgm:pt modelId="{108112CF-8DAE-473E-B1D1-FD8FEC82EDB9}" type="parTrans" cxnId="{C028ECD0-0543-496E-8FBF-D267EEC1D0A5}">
      <dgm:prSet/>
      <dgm:spPr/>
      <dgm:t>
        <a:bodyPr/>
        <a:lstStyle/>
        <a:p>
          <a:endParaRPr lang="en-US"/>
        </a:p>
      </dgm:t>
    </dgm:pt>
    <dgm:pt modelId="{A7A04DCB-5494-41C0-B271-346BC9735D42}" type="sibTrans" cxnId="{C028ECD0-0543-496E-8FBF-D267EEC1D0A5}">
      <dgm:prSet/>
      <dgm:spPr/>
      <dgm:t>
        <a:bodyPr/>
        <a:lstStyle/>
        <a:p>
          <a:endParaRPr lang="en-US"/>
        </a:p>
      </dgm:t>
    </dgm:pt>
    <dgm:pt modelId="{43290E13-C532-4795-AF59-5B95848CF1EA}">
      <dgm:prSet/>
      <dgm:spPr/>
      <dgm:t>
        <a:bodyPr/>
        <a:lstStyle/>
        <a:p>
          <a:r>
            <a:rPr lang="es-ES" dirty="0"/>
            <a:t>¿Quién es el cliente que ha encargado el trabajo?</a:t>
          </a:r>
          <a:endParaRPr lang="en-US" dirty="0"/>
        </a:p>
      </dgm:t>
    </dgm:pt>
    <dgm:pt modelId="{B10DAD6C-EA4E-4842-B281-DC9D226770CF}" type="parTrans" cxnId="{32B731B1-84CF-41F6-BF85-7D544010D6A6}">
      <dgm:prSet/>
      <dgm:spPr/>
      <dgm:t>
        <a:bodyPr/>
        <a:lstStyle/>
        <a:p>
          <a:endParaRPr lang="en-US"/>
        </a:p>
      </dgm:t>
    </dgm:pt>
    <dgm:pt modelId="{4A88779A-30D5-457F-BE94-C1E5AE87FC34}" type="sibTrans" cxnId="{32B731B1-84CF-41F6-BF85-7D544010D6A6}">
      <dgm:prSet/>
      <dgm:spPr/>
      <dgm:t>
        <a:bodyPr/>
        <a:lstStyle/>
        <a:p>
          <a:endParaRPr lang="en-US"/>
        </a:p>
      </dgm:t>
    </dgm:pt>
    <dgm:pt modelId="{4173C692-D1A1-4AD3-95D5-CD28BFD1266D}">
      <dgm:prSet/>
      <dgm:spPr/>
      <dgm:t>
        <a:bodyPr/>
        <a:lstStyle/>
        <a:p>
          <a:r>
            <a:rPr lang="es-ES" dirty="0"/>
            <a:t>¿Cuál es el objetivo del estudio?</a:t>
          </a:r>
          <a:endParaRPr lang="en-US" dirty="0"/>
        </a:p>
      </dgm:t>
    </dgm:pt>
    <dgm:pt modelId="{CCEEAF83-12DF-4F20-8E2D-D8856D619200}" type="parTrans" cxnId="{E9427B07-2724-43FD-8322-AA89C56D2247}">
      <dgm:prSet/>
      <dgm:spPr/>
      <dgm:t>
        <a:bodyPr/>
        <a:lstStyle/>
        <a:p>
          <a:endParaRPr lang="en-US"/>
        </a:p>
      </dgm:t>
    </dgm:pt>
    <dgm:pt modelId="{2CF08FEB-031B-4DD6-AE4F-21D3A9C9FE9E}" type="sibTrans" cxnId="{E9427B07-2724-43FD-8322-AA89C56D2247}">
      <dgm:prSet/>
      <dgm:spPr/>
      <dgm:t>
        <a:bodyPr/>
        <a:lstStyle/>
        <a:p>
          <a:endParaRPr lang="en-US"/>
        </a:p>
      </dgm:t>
    </dgm:pt>
    <dgm:pt modelId="{1F65652B-A864-4BA8-BE63-00415A6709A1}" type="pres">
      <dgm:prSet presAssocID="{D127F741-DF19-490F-A2B9-80C0966F4F47}" presName="root" presStyleCnt="0">
        <dgm:presLayoutVars>
          <dgm:dir/>
          <dgm:resizeHandles val="exact"/>
        </dgm:presLayoutVars>
      </dgm:prSet>
      <dgm:spPr/>
    </dgm:pt>
    <dgm:pt modelId="{EA2CC348-497F-458D-883C-AA2DA8DA161D}" type="pres">
      <dgm:prSet presAssocID="{4EF3DC5F-08F6-40C2-AEE4-11D4CD09D2E1}" presName="compNode" presStyleCnt="0"/>
      <dgm:spPr/>
    </dgm:pt>
    <dgm:pt modelId="{08F4B1CE-5804-430B-BC2C-0BC224C216F6}" type="pres">
      <dgm:prSet presAssocID="{4EF3DC5F-08F6-40C2-AEE4-11D4CD09D2E1}" presName="bgRect" presStyleLbl="bgShp" presStyleIdx="0" presStyleCnt="4" custLinFactNeighborY="137"/>
      <dgm:spPr>
        <a:solidFill>
          <a:schemeClr val="accent2"/>
        </a:solidFill>
      </dgm:spPr>
    </dgm:pt>
    <dgm:pt modelId="{D0600EF3-4660-44BF-A924-1C29094971DB}" type="pres">
      <dgm:prSet presAssocID="{4EF3DC5F-08F6-40C2-AEE4-11D4CD09D2E1}" presName="iconRect" presStyleLbl="node1" presStyleIdx="0" presStyleCnt="4" custScaleX="140386" custScaleY="140386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ráfico de barras con relleno sólido"/>
        </a:ext>
      </dgm:extLst>
    </dgm:pt>
    <dgm:pt modelId="{CF0D2757-CAD0-465B-AEB1-DE1B46CC1385}" type="pres">
      <dgm:prSet presAssocID="{4EF3DC5F-08F6-40C2-AEE4-11D4CD09D2E1}" presName="spaceRect" presStyleCnt="0"/>
      <dgm:spPr/>
    </dgm:pt>
    <dgm:pt modelId="{783312F0-33B0-4F7B-90BE-E076F250F838}" type="pres">
      <dgm:prSet presAssocID="{4EF3DC5F-08F6-40C2-AEE4-11D4CD09D2E1}" presName="parTx" presStyleLbl="revTx" presStyleIdx="0" presStyleCnt="4">
        <dgm:presLayoutVars>
          <dgm:chMax val="0"/>
          <dgm:chPref val="0"/>
        </dgm:presLayoutVars>
      </dgm:prSet>
      <dgm:spPr/>
    </dgm:pt>
    <dgm:pt modelId="{830D2377-9F75-463D-9614-06A305F951C4}" type="pres">
      <dgm:prSet presAssocID="{9F4619B0-5303-4D8D-904F-11E0521C2B15}" presName="sibTrans" presStyleCnt="0"/>
      <dgm:spPr/>
    </dgm:pt>
    <dgm:pt modelId="{242A33F5-22F8-4B9D-8643-D809469F2630}" type="pres">
      <dgm:prSet presAssocID="{A56C9380-4E3A-46AF-B618-031DBD5A748C}" presName="compNode" presStyleCnt="0"/>
      <dgm:spPr/>
    </dgm:pt>
    <dgm:pt modelId="{479F3935-67B8-445F-8B19-43B5281BBE28}" type="pres">
      <dgm:prSet presAssocID="{A56C9380-4E3A-46AF-B618-031DBD5A748C}" presName="bgRect" presStyleLbl="bgShp" presStyleIdx="1" presStyleCnt="4" custLinFactNeighborY="137"/>
      <dgm:spPr>
        <a:solidFill>
          <a:schemeClr val="accent2"/>
        </a:solidFill>
      </dgm:spPr>
    </dgm:pt>
    <dgm:pt modelId="{2F5C9FE4-E7C9-4159-B172-9DBF881EE613}" type="pres">
      <dgm:prSet presAssocID="{A56C9380-4E3A-46AF-B618-031DBD5A748C}" presName="iconRect" presStyleLbl="node1" presStyleIdx="1" presStyleCnt="4" custScaleX="140386" custScaleY="140386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log con relleno sólido"/>
        </a:ext>
      </dgm:extLst>
    </dgm:pt>
    <dgm:pt modelId="{A828EBE2-0077-447E-8D16-ADA082F54808}" type="pres">
      <dgm:prSet presAssocID="{A56C9380-4E3A-46AF-B618-031DBD5A748C}" presName="spaceRect" presStyleCnt="0"/>
      <dgm:spPr/>
    </dgm:pt>
    <dgm:pt modelId="{46CDE5ED-1066-4E66-B2D3-B7B07D698E3F}" type="pres">
      <dgm:prSet presAssocID="{A56C9380-4E3A-46AF-B618-031DBD5A748C}" presName="parTx" presStyleLbl="revTx" presStyleIdx="1" presStyleCnt="4">
        <dgm:presLayoutVars>
          <dgm:chMax val="0"/>
          <dgm:chPref val="0"/>
        </dgm:presLayoutVars>
      </dgm:prSet>
      <dgm:spPr/>
    </dgm:pt>
    <dgm:pt modelId="{9440C2EC-C4F1-4E6E-BD0A-FA8DE4B17349}" type="pres">
      <dgm:prSet presAssocID="{A7A04DCB-5494-41C0-B271-346BC9735D42}" presName="sibTrans" presStyleCnt="0"/>
      <dgm:spPr/>
    </dgm:pt>
    <dgm:pt modelId="{3CE6EE99-51BE-46D6-8B27-DFEC24BFB6BB}" type="pres">
      <dgm:prSet presAssocID="{43290E13-C532-4795-AF59-5B95848CF1EA}" presName="compNode" presStyleCnt="0"/>
      <dgm:spPr/>
    </dgm:pt>
    <dgm:pt modelId="{5AED1658-8959-4614-B8C5-CE001647FB75}" type="pres">
      <dgm:prSet presAssocID="{43290E13-C532-4795-AF59-5B95848CF1EA}" presName="bgRect" presStyleLbl="bgShp" presStyleIdx="2" presStyleCnt="4" custLinFactNeighborY="137"/>
      <dgm:spPr>
        <a:solidFill>
          <a:schemeClr val="accent2"/>
        </a:solidFill>
      </dgm:spPr>
    </dgm:pt>
    <dgm:pt modelId="{35A3E012-80B8-4DF0-B38C-073937F78207}" type="pres">
      <dgm:prSet presAssocID="{43290E13-C532-4795-AF59-5B95848CF1EA}" presName="iconRect" presStyleLbl="node1" presStyleIdx="2" presStyleCnt="4" custScaleX="140386" custScaleY="140386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breta de direcciones con relleno sólido"/>
        </a:ext>
      </dgm:extLst>
    </dgm:pt>
    <dgm:pt modelId="{3E52B908-1A94-4BF7-9BA6-FC463FAFF358}" type="pres">
      <dgm:prSet presAssocID="{43290E13-C532-4795-AF59-5B95848CF1EA}" presName="spaceRect" presStyleCnt="0"/>
      <dgm:spPr/>
    </dgm:pt>
    <dgm:pt modelId="{A02D681D-21A3-420D-A797-F8F221002690}" type="pres">
      <dgm:prSet presAssocID="{43290E13-C532-4795-AF59-5B95848CF1EA}" presName="parTx" presStyleLbl="revTx" presStyleIdx="2" presStyleCnt="4">
        <dgm:presLayoutVars>
          <dgm:chMax val="0"/>
          <dgm:chPref val="0"/>
        </dgm:presLayoutVars>
      </dgm:prSet>
      <dgm:spPr/>
    </dgm:pt>
    <dgm:pt modelId="{36520A23-2462-431D-A877-D21ED95A50C9}" type="pres">
      <dgm:prSet presAssocID="{4A88779A-30D5-457F-BE94-C1E5AE87FC34}" presName="sibTrans" presStyleCnt="0"/>
      <dgm:spPr/>
    </dgm:pt>
    <dgm:pt modelId="{921DE5A3-6930-44DB-912D-C6DD5995D2A3}" type="pres">
      <dgm:prSet presAssocID="{4173C692-D1A1-4AD3-95D5-CD28BFD1266D}" presName="compNode" presStyleCnt="0"/>
      <dgm:spPr/>
    </dgm:pt>
    <dgm:pt modelId="{305F2693-52D2-4554-9264-DD7F04570C3C}" type="pres">
      <dgm:prSet presAssocID="{4173C692-D1A1-4AD3-95D5-CD28BFD1266D}" presName="bgRect" presStyleLbl="bgShp" presStyleIdx="3" presStyleCnt="4"/>
      <dgm:spPr>
        <a:solidFill>
          <a:schemeClr val="accent2"/>
        </a:solidFill>
      </dgm:spPr>
    </dgm:pt>
    <dgm:pt modelId="{73A1D8AF-7431-4A7C-A6DB-6962A2A70E6A}" type="pres">
      <dgm:prSet presAssocID="{4173C692-D1A1-4AD3-95D5-CD28BFD1266D}" presName="iconRect" presStyleLbl="node1" presStyleIdx="3" presStyleCnt="4" custScaleX="140386" custScaleY="140386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ana con relleno sólido"/>
        </a:ext>
      </dgm:extLst>
    </dgm:pt>
    <dgm:pt modelId="{89E0FDC0-E938-4BC4-9405-AA02E71706D9}" type="pres">
      <dgm:prSet presAssocID="{4173C692-D1A1-4AD3-95D5-CD28BFD1266D}" presName="spaceRect" presStyleCnt="0"/>
      <dgm:spPr/>
    </dgm:pt>
    <dgm:pt modelId="{C3EEF5E6-F24B-4EB0-B703-9F2EB69F099E}" type="pres">
      <dgm:prSet presAssocID="{4173C692-D1A1-4AD3-95D5-CD28BFD1266D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E9427B07-2724-43FD-8322-AA89C56D2247}" srcId="{D127F741-DF19-490F-A2B9-80C0966F4F47}" destId="{4173C692-D1A1-4AD3-95D5-CD28BFD1266D}" srcOrd="3" destOrd="0" parTransId="{CCEEAF83-12DF-4F20-8E2D-D8856D619200}" sibTransId="{2CF08FEB-031B-4DD6-AE4F-21D3A9C9FE9E}"/>
    <dgm:cxn modelId="{9719B11D-1D43-493E-A2D7-89552CDD4968}" srcId="{D127F741-DF19-490F-A2B9-80C0966F4F47}" destId="{4EF3DC5F-08F6-40C2-AEE4-11D4CD09D2E1}" srcOrd="0" destOrd="0" parTransId="{45DA38C7-4C2C-4DD4-95D2-1F3E1B24F63A}" sibTransId="{9F4619B0-5303-4D8D-904F-11E0521C2B15}"/>
    <dgm:cxn modelId="{C67F0773-1804-472B-A135-6849B7AB111C}" type="presOf" srcId="{43290E13-C532-4795-AF59-5B95848CF1EA}" destId="{A02D681D-21A3-420D-A797-F8F221002690}" srcOrd="0" destOrd="0" presId="urn:microsoft.com/office/officeart/2018/2/layout/IconVerticalSolidList"/>
    <dgm:cxn modelId="{664F0B55-981A-4005-B893-9F5165155A6C}" type="presOf" srcId="{4EF3DC5F-08F6-40C2-AEE4-11D4CD09D2E1}" destId="{783312F0-33B0-4F7B-90BE-E076F250F838}" srcOrd="0" destOrd="0" presId="urn:microsoft.com/office/officeart/2018/2/layout/IconVerticalSolidList"/>
    <dgm:cxn modelId="{32B731B1-84CF-41F6-BF85-7D544010D6A6}" srcId="{D127F741-DF19-490F-A2B9-80C0966F4F47}" destId="{43290E13-C532-4795-AF59-5B95848CF1EA}" srcOrd="2" destOrd="0" parTransId="{B10DAD6C-EA4E-4842-B281-DC9D226770CF}" sibTransId="{4A88779A-30D5-457F-BE94-C1E5AE87FC34}"/>
    <dgm:cxn modelId="{F86211C9-09D5-4519-9A62-0811BF60576A}" type="presOf" srcId="{4173C692-D1A1-4AD3-95D5-CD28BFD1266D}" destId="{C3EEF5E6-F24B-4EB0-B703-9F2EB69F099E}" srcOrd="0" destOrd="0" presId="urn:microsoft.com/office/officeart/2018/2/layout/IconVerticalSolidList"/>
    <dgm:cxn modelId="{427B60CF-CBB5-4098-98C4-E03BCB2B9D33}" type="presOf" srcId="{D127F741-DF19-490F-A2B9-80C0966F4F47}" destId="{1F65652B-A864-4BA8-BE63-00415A6709A1}" srcOrd="0" destOrd="0" presId="urn:microsoft.com/office/officeart/2018/2/layout/IconVerticalSolidList"/>
    <dgm:cxn modelId="{C028ECD0-0543-496E-8FBF-D267EEC1D0A5}" srcId="{D127F741-DF19-490F-A2B9-80C0966F4F47}" destId="{A56C9380-4E3A-46AF-B618-031DBD5A748C}" srcOrd="1" destOrd="0" parTransId="{108112CF-8DAE-473E-B1D1-FD8FEC82EDB9}" sibTransId="{A7A04DCB-5494-41C0-B271-346BC9735D42}"/>
    <dgm:cxn modelId="{BD4B9BFC-6B6A-4D62-9EDF-2448B6D5B065}" type="presOf" srcId="{A56C9380-4E3A-46AF-B618-031DBD5A748C}" destId="{46CDE5ED-1066-4E66-B2D3-B7B07D698E3F}" srcOrd="0" destOrd="0" presId="urn:microsoft.com/office/officeart/2018/2/layout/IconVerticalSolidList"/>
    <dgm:cxn modelId="{E1667F83-3560-4B3B-8A70-6EC41C074E17}" type="presParOf" srcId="{1F65652B-A864-4BA8-BE63-00415A6709A1}" destId="{EA2CC348-497F-458D-883C-AA2DA8DA161D}" srcOrd="0" destOrd="0" presId="urn:microsoft.com/office/officeart/2018/2/layout/IconVerticalSolidList"/>
    <dgm:cxn modelId="{3F7D68F0-8450-4FC1-9A4E-525F91F352E6}" type="presParOf" srcId="{EA2CC348-497F-458D-883C-AA2DA8DA161D}" destId="{08F4B1CE-5804-430B-BC2C-0BC224C216F6}" srcOrd="0" destOrd="0" presId="urn:microsoft.com/office/officeart/2018/2/layout/IconVerticalSolidList"/>
    <dgm:cxn modelId="{75D81E02-611B-4B5F-821C-0FFD1A3FAEF0}" type="presParOf" srcId="{EA2CC348-497F-458D-883C-AA2DA8DA161D}" destId="{D0600EF3-4660-44BF-A924-1C29094971DB}" srcOrd="1" destOrd="0" presId="urn:microsoft.com/office/officeart/2018/2/layout/IconVerticalSolidList"/>
    <dgm:cxn modelId="{6AFF77C9-4934-4F26-9D5D-8DCB8F201541}" type="presParOf" srcId="{EA2CC348-497F-458D-883C-AA2DA8DA161D}" destId="{CF0D2757-CAD0-465B-AEB1-DE1B46CC1385}" srcOrd="2" destOrd="0" presId="urn:microsoft.com/office/officeart/2018/2/layout/IconVerticalSolidList"/>
    <dgm:cxn modelId="{9F836AE7-FD22-42C7-9C27-D7ACBF3F9604}" type="presParOf" srcId="{EA2CC348-497F-458D-883C-AA2DA8DA161D}" destId="{783312F0-33B0-4F7B-90BE-E076F250F838}" srcOrd="3" destOrd="0" presId="urn:microsoft.com/office/officeart/2018/2/layout/IconVerticalSolidList"/>
    <dgm:cxn modelId="{F985184B-525B-438C-AD78-A9EB7CBA9B28}" type="presParOf" srcId="{1F65652B-A864-4BA8-BE63-00415A6709A1}" destId="{830D2377-9F75-463D-9614-06A305F951C4}" srcOrd="1" destOrd="0" presId="urn:microsoft.com/office/officeart/2018/2/layout/IconVerticalSolidList"/>
    <dgm:cxn modelId="{4F6C5525-7FF9-4E17-9E7B-F5EDC974518C}" type="presParOf" srcId="{1F65652B-A864-4BA8-BE63-00415A6709A1}" destId="{242A33F5-22F8-4B9D-8643-D809469F2630}" srcOrd="2" destOrd="0" presId="urn:microsoft.com/office/officeart/2018/2/layout/IconVerticalSolidList"/>
    <dgm:cxn modelId="{063809A4-10D9-4AC4-9F32-EA30C912A018}" type="presParOf" srcId="{242A33F5-22F8-4B9D-8643-D809469F2630}" destId="{479F3935-67B8-445F-8B19-43B5281BBE28}" srcOrd="0" destOrd="0" presId="urn:microsoft.com/office/officeart/2018/2/layout/IconVerticalSolidList"/>
    <dgm:cxn modelId="{346A1495-F9F3-40C4-AFF5-31B7E2A7579D}" type="presParOf" srcId="{242A33F5-22F8-4B9D-8643-D809469F2630}" destId="{2F5C9FE4-E7C9-4159-B172-9DBF881EE613}" srcOrd="1" destOrd="0" presId="urn:microsoft.com/office/officeart/2018/2/layout/IconVerticalSolidList"/>
    <dgm:cxn modelId="{70CA39DA-A941-4372-BEBB-472A9D6D3507}" type="presParOf" srcId="{242A33F5-22F8-4B9D-8643-D809469F2630}" destId="{A828EBE2-0077-447E-8D16-ADA082F54808}" srcOrd="2" destOrd="0" presId="urn:microsoft.com/office/officeart/2018/2/layout/IconVerticalSolidList"/>
    <dgm:cxn modelId="{07F63801-E096-46AB-AF36-798534A70E02}" type="presParOf" srcId="{242A33F5-22F8-4B9D-8643-D809469F2630}" destId="{46CDE5ED-1066-4E66-B2D3-B7B07D698E3F}" srcOrd="3" destOrd="0" presId="urn:microsoft.com/office/officeart/2018/2/layout/IconVerticalSolidList"/>
    <dgm:cxn modelId="{A7F1AF33-02FD-41BD-90A4-EE882D65A96E}" type="presParOf" srcId="{1F65652B-A864-4BA8-BE63-00415A6709A1}" destId="{9440C2EC-C4F1-4E6E-BD0A-FA8DE4B17349}" srcOrd="3" destOrd="0" presId="urn:microsoft.com/office/officeart/2018/2/layout/IconVerticalSolidList"/>
    <dgm:cxn modelId="{7834F7D7-6080-4558-B03E-2DBC7EB08B53}" type="presParOf" srcId="{1F65652B-A864-4BA8-BE63-00415A6709A1}" destId="{3CE6EE99-51BE-46D6-8B27-DFEC24BFB6BB}" srcOrd="4" destOrd="0" presId="urn:microsoft.com/office/officeart/2018/2/layout/IconVerticalSolidList"/>
    <dgm:cxn modelId="{0FDFA9E7-284D-412E-8300-9675BAC77DE7}" type="presParOf" srcId="{3CE6EE99-51BE-46D6-8B27-DFEC24BFB6BB}" destId="{5AED1658-8959-4614-B8C5-CE001647FB75}" srcOrd="0" destOrd="0" presId="urn:microsoft.com/office/officeart/2018/2/layout/IconVerticalSolidList"/>
    <dgm:cxn modelId="{4626FA96-E129-4EAC-BD9F-23F923819EA3}" type="presParOf" srcId="{3CE6EE99-51BE-46D6-8B27-DFEC24BFB6BB}" destId="{35A3E012-80B8-4DF0-B38C-073937F78207}" srcOrd="1" destOrd="0" presId="urn:microsoft.com/office/officeart/2018/2/layout/IconVerticalSolidList"/>
    <dgm:cxn modelId="{D25AEAB1-2A74-42E2-9636-9D655974E23C}" type="presParOf" srcId="{3CE6EE99-51BE-46D6-8B27-DFEC24BFB6BB}" destId="{3E52B908-1A94-4BF7-9BA6-FC463FAFF358}" srcOrd="2" destOrd="0" presId="urn:microsoft.com/office/officeart/2018/2/layout/IconVerticalSolidList"/>
    <dgm:cxn modelId="{FCD31906-37DE-42F5-9E00-7DE32C79A04C}" type="presParOf" srcId="{3CE6EE99-51BE-46D6-8B27-DFEC24BFB6BB}" destId="{A02D681D-21A3-420D-A797-F8F221002690}" srcOrd="3" destOrd="0" presId="urn:microsoft.com/office/officeart/2018/2/layout/IconVerticalSolidList"/>
    <dgm:cxn modelId="{A9EB7197-A067-4FA9-BC64-CE79DDC9561B}" type="presParOf" srcId="{1F65652B-A864-4BA8-BE63-00415A6709A1}" destId="{36520A23-2462-431D-A877-D21ED95A50C9}" srcOrd="5" destOrd="0" presId="urn:microsoft.com/office/officeart/2018/2/layout/IconVerticalSolidList"/>
    <dgm:cxn modelId="{86680914-1BB6-4600-B4DE-17F35F588F18}" type="presParOf" srcId="{1F65652B-A864-4BA8-BE63-00415A6709A1}" destId="{921DE5A3-6930-44DB-912D-C6DD5995D2A3}" srcOrd="6" destOrd="0" presId="urn:microsoft.com/office/officeart/2018/2/layout/IconVerticalSolidList"/>
    <dgm:cxn modelId="{395FD3A0-F2FE-4728-9500-9485E1D2D00C}" type="presParOf" srcId="{921DE5A3-6930-44DB-912D-C6DD5995D2A3}" destId="{305F2693-52D2-4554-9264-DD7F04570C3C}" srcOrd="0" destOrd="0" presId="urn:microsoft.com/office/officeart/2018/2/layout/IconVerticalSolidList"/>
    <dgm:cxn modelId="{BA2E4F46-F126-48DF-A16D-1AF2A8254521}" type="presParOf" srcId="{921DE5A3-6930-44DB-912D-C6DD5995D2A3}" destId="{73A1D8AF-7431-4A7C-A6DB-6962A2A70E6A}" srcOrd="1" destOrd="0" presId="urn:microsoft.com/office/officeart/2018/2/layout/IconVerticalSolidList"/>
    <dgm:cxn modelId="{CF90F37C-DDAE-4214-87F5-999AEBE71050}" type="presParOf" srcId="{921DE5A3-6930-44DB-912D-C6DD5995D2A3}" destId="{89E0FDC0-E938-4BC4-9405-AA02E71706D9}" srcOrd="2" destOrd="0" presId="urn:microsoft.com/office/officeart/2018/2/layout/IconVerticalSolidList"/>
    <dgm:cxn modelId="{9F2D70A0-CAC3-4399-89F1-D864CF7DA974}" type="presParOf" srcId="{921DE5A3-6930-44DB-912D-C6DD5995D2A3}" destId="{C3EEF5E6-F24B-4EB0-B703-9F2EB69F099E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BDDCD41-BD2E-4AAF-B600-A74FCCB9D68A}" type="doc">
      <dgm:prSet loTypeId="urn:microsoft.com/office/officeart/2005/8/layout/vList2" loCatId="list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FD26F571-EBB3-471B-85EE-5B34D3D1B76F}">
      <dgm:prSet custT="1"/>
      <dgm:spPr>
        <a:solidFill>
          <a:schemeClr val="accent2"/>
        </a:solidFill>
      </dgm:spPr>
      <dgm:t>
        <a:bodyPr/>
        <a:lstStyle/>
        <a:p>
          <a:pPr algn="ctr"/>
          <a:r>
            <a:rPr lang="en-US" sz="3300" dirty="0"/>
            <a:t>5 sprints de 2 </a:t>
          </a:r>
          <a:r>
            <a:rPr lang="en-US" sz="3300" dirty="0" err="1"/>
            <a:t>semanas</a:t>
          </a:r>
          <a:r>
            <a:rPr lang="en-US" sz="3300" dirty="0"/>
            <a:t> (14 días)</a:t>
          </a:r>
        </a:p>
      </dgm:t>
    </dgm:pt>
    <dgm:pt modelId="{210FD54F-2775-420A-8852-C9A002BA315F}" type="parTrans" cxnId="{4C974D15-243D-4231-AA68-037ACBAA9083}">
      <dgm:prSet/>
      <dgm:spPr/>
      <dgm:t>
        <a:bodyPr/>
        <a:lstStyle/>
        <a:p>
          <a:endParaRPr lang="en-US"/>
        </a:p>
      </dgm:t>
    </dgm:pt>
    <dgm:pt modelId="{3A815039-2BB0-40E3-AB6A-18B329DA8C09}" type="sibTrans" cxnId="{4C974D15-243D-4231-AA68-037ACBAA9083}">
      <dgm:prSet/>
      <dgm:spPr/>
      <dgm:t>
        <a:bodyPr/>
        <a:lstStyle/>
        <a:p>
          <a:endParaRPr lang="en-US"/>
        </a:p>
      </dgm:t>
    </dgm:pt>
    <dgm:pt modelId="{CDDB221A-5907-4FA0-AF7B-DDAEBDC0E638}">
      <dgm:prSet custT="1"/>
      <dgm:spPr>
        <a:solidFill>
          <a:schemeClr val="accent2"/>
        </a:solidFill>
      </dgm:spPr>
      <dgm:t>
        <a:bodyPr/>
        <a:lstStyle/>
        <a:p>
          <a:pPr algn="ctr"/>
          <a:r>
            <a:rPr lang="en-US" sz="3300" dirty="0"/>
            <a:t>5 h/día de </a:t>
          </a:r>
          <a:r>
            <a:rPr lang="en-US" sz="3300" dirty="0" err="1"/>
            <a:t>trabajo</a:t>
          </a:r>
          <a:endParaRPr lang="en-US" sz="3300" dirty="0"/>
        </a:p>
      </dgm:t>
    </dgm:pt>
    <dgm:pt modelId="{8FEEB803-6E3B-4A0C-A1B4-0A40462E6C22}" type="parTrans" cxnId="{AC6A6177-315B-4B67-A966-E13A13FE09A3}">
      <dgm:prSet/>
      <dgm:spPr/>
      <dgm:t>
        <a:bodyPr/>
        <a:lstStyle/>
        <a:p>
          <a:endParaRPr lang="en-US"/>
        </a:p>
      </dgm:t>
    </dgm:pt>
    <dgm:pt modelId="{F6E3FBEA-93C2-4466-B327-F364A45EBD41}" type="sibTrans" cxnId="{AC6A6177-315B-4B67-A966-E13A13FE09A3}">
      <dgm:prSet/>
      <dgm:spPr/>
      <dgm:t>
        <a:bodyPr/>
        <a:lstStyle/>
        <a:p>
          <a:endParaRPr lang="en-US"/>
        </a:p>
      </dgm:t>
    </dgm:pt>
    <dgm:pt modelId="{D9F95B21-18F9-4D1A-B955-067E62183A6B}">
      <dgm:prSet custT="1"/>
      <dgm:spPr>
        <a:solidFill>
          <a:schemeClr val="accent2"/>
        </a:solidFill>
      </dgm:spPr>
      <dgm:t>
        <a:bodyPr/>
        <a:lstStyle/>
        <a:p>
          <a:pPr algn="ctr"/>
          <a:r>
            <a:rPr lang="en-US" sz="3300" dirty="0"/>
            <a:t>Media de 17 PH/sprint</a:t>
          </a:r>
        </a:p>
      </dgm:t>
    </dgm:pt>
    <dgm:pt modelId="{E0AADFB1-E8E9-4C96-923F-1BBE59FF2F7F}" type="sibTrans" cxnId="{3CE97A03-003B-487A-AE9B-A33E2476CD70}">
      <dgm:prSet/>
      <dgm:spPr/>
      <dgm:t>
        <a:bodyPr/>
        <a:lstStyle/>
        <a:p>
          <a:endParaRPr lang="en-US"/>
        </a:p>
      </dgm:t>
    </dgm:pt>
    <dgm:pt modelId="{226CAA42-5D5A-4A05-A963-5BFA44405D06}" type="parTrans" cxnId="{3CE97A03-003B-487A-AE9B-A33E2476CD70}">
      <dgm:prSet/>
      <dgm:spPr/>
      <dgm:t>
        <a:bodyPr/>
        <a:lstStyle/>
        <a:p>
          <a:endParaRPr lang="en-US"/>
        </a:p>
      </dgm:t>
    </dgm:pt>
    <dgm:pt modelId="{C5692A30-B3B8-4B7F-9616-9E04BD01B959}" type="pres">
      <dgm:prSet presAssocID="{EBDDCD41-BD2E-4AAF-B600-A74FCCB9D68A}" presName="linear" presStyleCnt="0">
        <dgm:presLayoutVars>
          <dgm:animLvl val="lvl"/>
          <dgm:resizeHandles val="exact"/>
        </dgm:presLayoutVars>
      </dgm:prSet>
      <dgm:spPr/>
    </dgm:pt>
    <dgm:pt modelId="{CAF4F9D7-7DC0-4730-B06B-7002B4818363}" type="pres">
      <dgm:prSet presAssocID="{FD26F571-EBB3-471B-85EE-5B34D3D1B76F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44D43D13-323C-4679-8D8B-4F487639449F}" type="pres">
      <dgm:prSet presAssocID="{3A815039-2BB0-40E3-AB6A-18B329DA8C09}" presName="spacer" presStyleCnt="0"/>
      <dgm:spPr/>
    </dgm:pt>
    <dgm:pt modelId="{E3EF64C2-4D46-4583-B79E-C8EC426C8E27}" type="pres">
      <dgm:prSet presAssocID="{D9F95B21-18F9-4D1A-B955-067E62183A6B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D8CED260-C1C0-49BB-9A05-3F3F5AC44811}" type="pres">
      <dgm:prSet presAssocID="{E0AADFB1-E8E9-4C96-923F-1BBE59FF2F7F}" presName="spacer" presStyleCnt="0"/>
      <dgm:spPr/>
    </dgm:pt>
    <dgm:pt modelId="{7A6D37AF-3D9D-47DA-9E04-29D8AD9E728E}" type="pres">
      <dgm:prSet presAssocID="{CDDB221A-5907-4FA0-AF7B-DDAEBDC0E638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3CE97A03-003B-487A-AE9B-A33E2476CD70}" srcId="{EBDDCD41-BD2E-4AAF-B600-A74FCCB9D68A}" destId="{D9F95B21-18F9-4D1A-B955-067E62183A6B}" srcOrd="1" destOrd="0" parTransId="{226CAA42-5D5A-4A05-A963-5BFA44405D06}" sibTransId="{E0AADFB1-E8E9-4C96-923F-1BBE59FF2F7F}"/>
    <dgm:cxn modelId="{4C974D15-243D-4231-AA68-037ACBAA9083}" srcId="{EBDDCD41-BD2E-4AAF-B600-A74FCCB9D68A}" destId="{FD26F571-EBB3-471B-85EE-5B34D3D1B76F}" srcOrd="0" destOrd="0" parTransId="{210FD54F-2775-420A-8852-C9A002BA315F}" sibTransId="{3A815039-2BB0-40E3-AB6A-18B329DA8C09}"/>
    <dgm:cxn modelId="{E8C14A26-D3A9-4E8D-88D1-F9D637472636}" type="presOf" srcId="{FD26F571-EBB3-471B-85EE-5B34D3D1B76F}" destId="{CAF4F9D7-7DC0-4730-B06B-7002B4818363}" srcOrd="0" destOrd="0" presId="urn:microsoft.com/office/officeart/2005/8/layout/vList2"/>
    <dgm:cxn modelId="{96A20C6B-3946-4E05-93B5-BDDDE6D8ED63}" type="presOf" srcId="{CDDB221A-5907-4FA0-AF7B-DDAEBDC0E638}" destId="{7A6D37AF-3D9D-47DA-9E04-29D8AD9E728E}" srcOrd="0" destOrd="0" presId="urn:microsoft.com/office/officeart/2005/8/layout/vList2"/>
    <dgm:cxn modelId="{AC6A6177-315B-4B67-A966-E13A13FE09A3}" srcId="{EBDDCD41-BD2E-4AAF-B600-A74FCCB9D68A}" destId="{CDDB221A-5907-4FA0-AF7B-DDAEBDC0E638}" srcOrd="2" destOrd="0" parTransId="{8FEEB803-6E3B-4A0C-A1B4-0A40462E6C22}" sibTransId="{F6E3FBEA-93C2-4466-B327-F364A45EBD41}"/>
    <dgm:cxn modelId="{0F443CBC-9D08-40C4-B004-0B9156C55FDA}" type="presOf" srcId="{EBDDCD41-BD2E-4AAF-B600-A74FCCB9D68A}" destId="{C5692A30-B3B8-4B7F-9616-9E04BD01B959}" srcOrd="0" destOrd="0" presId="urn:microsoft.com/office/officeart/2005/8/layout/vList2"/>
    <dgm:cxn modelId="{118DDECC-5C85-4E63-B559-25A100AFACAC}" type="presOf" srcId="{D9F95B21-18F9-4D1A-B955-067E62183A6B}" destId="{E3EF64C2-4D46-4583-B79E-C8EC426C8E27}" srcOrd="0" destOrd="0" presId="urn:microsoft.com/office/officeart/2005/8/layout/vList2"/>
    <dgm:cxn modelId="{C766F9FD-3B6D-4AB5-BD09-400FF724A3C2}" type="presParOf" srcId="{C5692A30-B3B8-4B7F-9616-9E04BD01B959}" destId="{CAF4F9D7-7DC0-4730-B06B-7002B4818363}" srcOrd="0" destOrd="0" presId="urn:microsoft.com/office/officeart/2005/8/layout/vList2"/>
    <dgm:cxn modelId="{F2A17150-1A69-4C88-9176-4D544ED98EB1}" type="presParOf" srcId="{C5692A30-B3B8-4B7F-9616-9E04BD01B959}" destId="{44D43D13-323C-4679-8D8B-4F487639449F}" srcOrd="1" destOrd="0" presId="urn:microsoft.com/office/officeart/2005/8/layout/vList2"/>
    <dgm:cxn modelId="{FC263727-1251-44A3-BA00-DB791D3F462C}" type="presParOf" srcId="{C5692A30-B3B8-4B7F-9616-9E04BD01B959}" destId="{E3EF64C2-4D46-4583-B79E-C8EC426C8E27}" srcOrd="2" destOrd="0" presId="urn:microsoft.com/office/officeart/2005/8/layout/vList2"/>
    <dgm:cxn modelId="{B7B78C39-4B4E-4D63-AA08-01E8BEA4F0A2}" type="presParOf" srcId="{C5692A30-B3B8-4B7F-9616-9E04BD01B959}" destId="{D8CED260-C1C0-49BB-9A05-3F3F5AC44811}" srcOrd="3" destOrd="0" presId="urn:microsoft.com/office/officeart/2005/8/layout/vList2"/>
    <dgm:cxn modelId="{C8445349-272E-4350-9892-BE1DC4C76D2E}" type="presParOf" srcId="{C5692A30-B3B8-4B7F-9616-9E04BD01B959}" destId="{7A6D37AF-3D9D-47DA-9E04-29D8AD9E728E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127F741-DF19-490F-A2B9-80C0966F4F47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4EF3DC5F-08F6-40C2-AEE4-11D4CD09D2E1}">
      <dgm:prSet/>
      <dgm:spPr/>
      <dgm:t>
        <a:bodyPr/>
        <a:lstStyle/>
        <a:p>
          <a:r>
            <a:rPr lang="en-US" i="0" dirty="0" err="1"/>
            <a:t>Extracción</a:t>
          </a:r>
          <a:r>
            <a:rPr lang="en-US" i="0" dirty="0"/>
            <a:t> de </a:t>
          </a:r>
          <a:r>
            <a:rPr lang="en-US" i="0" dirty="0" err="1"/>
            <a:t>datos</a:t>
          </a:r>
          <a:endParaRPr lang="en-US" i="0" dirty="0"/>
        </a:p>
      </dgm:t>
    </dgm:pt>
    <dgm:pt modelId="{45DA38C7-4C2C-4DD4-95D2-1F3E1B24F63A}" type="parTrans" cxnId="{9719B11D-1D43-493E-A2D7-89552CDD4968}">
      <dgm:prSet/>
      <dgm:spPr/>
      <dgm:t>
        <a:bodyPr/>
        <a:lstStyle/>
        <a:p>
          <a:endParaRPr lang="en-US"/>
        </a:p>
      </dgm:t>
    </dgm:pt>
    <dgm:pt modelId="{9F4619B0-5303-4D8D-904F-11E0521C2B15}" type="sibTrans" cxnId="{9719B11D-1D43-493E-A2D7-89552CDD4968}">
      <dgm:prSet/>
      <dgm:spPr/>
      <dgm:t>
        <a:bodyPr/>
        <a:lstStyle/>
        <a:p>
          <a:endParaRPr lang="en-US"/>
        </a:p>
      </dgm:t>
    </dgm:pt>
    <dgm:pt modelId="{A56C9380-4E3A-46AF-B618-031DBD5A748C}">
      <dgm:prSet/>
      <dgm:spPr/>
      <dgm:t>
        <a:bodyPr/>
        <a:lstStyle/>
        <a:p>
          <a:r>
            <a:rPr lang="en-US" b="0" i="0" dirty="0" err="1"/>
            <a:t>Preprocesado</a:t>
          </a:r>
          <a:r>
            <a:rPr lang="en-US" b="0" i="0" dirty="0"/>
            <a:t> de </a:t>
          </a:r>
          <a:r>
            <a:rPr lang="en-US" b="0" i="0" dirty="0" err="1"/>
            <a:t>datos</a:t>
          </a:r>
          <a:endParaRPr lang="en-US" b="0" i="0" dirty="0"/>
        </a:p>
      </dgm:t>
    </dgm:pt>
    <dgm:pt modelId="{108112CF-8DAE-473E-B1D1-FD8FEC82EDB9}" type="parTrans" cxnId="{C028ECD0-0543-496E-8FBF-D267EEC1D0A5}">
      <dgm:prSet/>
      <dgm:spPr/>
      <dgm:t>
        <a:bodyPr/>
        <a:lstStyle/>
        <a:p>
          <a:endParaRPr lang="en-US"/>
        </a:p>
      </dgm:t>
    </dgm:pt>
    <dgm:pt modelId="{A7A04DCB-5494-41C0-B271-346BC9735D42}" type="sibTrans" cxnId="{C028ECD0-0543-496E-8FBF-D267EEC1D0A5}">
      <dgm:prSet/>
      <dgm:spPr/>
      <dgm:t>
        <a:bodyPr/>
        <a:lstStyle/>
        <a:p>
          <a:endParaRPr lang="en-US"/>
        </a:p>
      </dgm:t>
    </dgm:pt>
    <dgm:pt modelId="{43290E13-C532-4795-AF59-5B95848CF1EA}">
      <dgm:prSet/>
      <dgm:spPr/>
      <dgm:t>
        <a:bodyPr/>
        <a:lstStyle/>
        <a:p>
          <a:r>
            <a:rPr lang="en-US" i="0" dirty="0" err="1"/>
            <a:t>Modelado</a:t>
          </a:r>
          <a:r>
            <a:rPr lang="en-US" i="0" dirty="0"/>
            <a:t> de </a:t>
          </a:r>
          <a:r>
            <a:rPr lang="en-US" i="0" dirty="0" err="1"/>
            <a:t>temas</a:t>
          </a:r>
          <a:endParaRPr lang="en-US" i="0" dirty="0"/>
        </a:p>
      </dgm:t>
    </dgm:pt>
    <dgm:pt modelId="{B10DAD6C-EA4E-4842-B281-DC9D226770CF}" type="parTrans" cxnId="{32B731B1-84CF-41F6-BF85-7D544010D6A6}">
      <dgm:prSet/>
      <dgm:spPr/>
      <dgm:t>
        <a:bodyPr/>
        <a:lstStyle/>
        <a:p>
          <a:endParaRPr lang="en-US"/>
        </a:p>
      </dgm:t>
    </dgm:pt>
    <dgm:pt modelId="{4A88779A-30D5-457F-BE94-C1E5AE87FC34}" type="sibTrans" cxnId="{32B731B1-84CF-41F6-BF85-7D544010D6A6}">
      <dgm:prSet/>
      <dgm:spPr/>
      <dgm:t>
        <a:bodyPr/>
        <a:lstStyle/>
        <a:p>
          <a:endParaRPr lang="en-US"/>
        </a:p>
      </dgm:t>
    </dgm:pt>
    <dgm:pt modelId="{4173C692-D1A1-4AD3-95D5-CD28BFD1266D}">
      <dgm:prSet/>
      <dgm:spPr/>
      <dgm:t>
        <a:bodyPr/>
        <a:lstStyle/>
        <a:p>
          <a:r>
            <a:rPr lang="en-US" i="0" dirty="0" err="1"/>
            <a:t>Análisis</a:t>
          </a:r>
          <a:r>
            <a:rPr lang="en-US" i="0" dirty="0"/>
            <a:t> de </a:t>
          </a:r>
          <a:r>
            <a:rPr lang="en-US" i="0" dirty="0" err="1"/>
            <a:t>sentimientos</a:t>
          </a:r>
          <a:endParaRPr lang="en-US" i="0" dirty="0"/>
        </a:p>
      </dgm:t>
    </dgm:pt>
    <dgm:pt modelId="{CCEEAF83-12DF-4F20-8E2D-D8856D619200}" type="parTrans" cxnId="{E9427B07-2724-43FD-8322-AA89C56D2247}">
      <dgm:prSet/>
      <dgm:spPr/>
      <dgm:t>
        <a:bodyPr/>
        <a:lstStyle/>
        <a:p>
          <a:endParaRPr lang="en-US"/>
        </a:p>
      </dgm:t>
    </dgm:pt>
    <dgm:pt modelId="{2CF08FEB-031B-4DD6-AE4F-21D3A9C9FE9E}" type="sibTrans" cxnId="{E9427B07-2724-43FD-8322-AA89C56D2247}">
      <dgm:prSet/>
      <dgm:spPr/>
      <dgm:t>
        <a:bodyPr/>
        <a:lstStyle/>
        <a:p>
          <a:endParaRPr lang="en-US"/>
        </a:p>
      </dgm:t>
    </dgm:pt>
    <dgm:pt modelId="{1F65652B-A864-4BA8-BE63-00415A6709A1}" type="pres">
      <dgm:prSet presAssocID="{D127F741-DF19-490F-A2B9-80C0966F4F47}" presName="root" presStyleCnt="0">
        <dgm:presLayoutVars>
          <dgm:dir/>
          <dgm:resizeHandles val="exact"/>
        </dgm:presLayoutVars>
      </dgm:prSet>
      <dgm:spPr/>
    </dgm:pt>
    <dgm:pt modelId="{EA2CC348-497F-458D-883C-AA2DA8DA161D}" type="pres">
      <dgm:prSet presAssocID="{4EF3DC5F-08F6-40C2-AEE4-11D4CD09D2E1}" presName="compNode" presStyleCnt="0"/>
      <dgm:spPr/>
    </dgm:pt>
    <dgm:pt modelId="{08F4B1CE-5804-430B-BC2C-0BC224C216F6}" type="pres">
      <dgm:prSet presAssocID="{4EF3DC5F-08F6-40C2-AEE4-11D4CD09D2E1}" presName="bgRect" presStyleLbl="bgShp" presStyleIdx="0" presStyleCnt="4" custLinFactNeighborY="137"/>
      <dgm:spPr>
        <a:solidFill>
          <a:schemeClr val="accent2"/>
        </a:solidFill>
      </dgm:spPr>
    </dgm:pt>
    <dgm:pt modelId="{D0600EF3-4660-44BF-A924-1C29094971DB}" type="pres">
      <dgm:prSet presAssocID="{4EF3DC5F-08F6-40C2-AEE4-11D4CD09D2E1}" presName="iconRect" presStyleLbl="node1" presStyleIdx="0" presStyleCnt="4" custScaleX="140386" custScaleY="14038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Insignia 1 con relleno sólido"/>
        </a:ext>
      </dgm:extLst>
    </dgm:pt>
    <dgm:pt modelId="{CF0D2757-CAD0-465B-AEB1-DE1B46CC1385}" type="pres">
      <dgm:prSet presAssocID="{4EF3DC5F-08F6-40C2-AEE4-11D4CD09D2E1}" presName="spaceRect" presStyleCnt="0"/>
      <dgm:spPr/>
    </dgm:pt>
    <dgm:pt modelId="{783312F0-33B0-4F7B-90BE-E076F250F838}" type="pres">
      <dgm:prSet presAssocID="{4EF3DC5F-08F6-40C2-AEE4-11D4CD09D2E1}" presName="parTx" presStyleLbl="revTx" presStyleIdx="0" presStyleCnt="4">
        <dgm:presLayoutVars>
          <dgm:chMax val="0"/>
          <dgm:chPref val="0"/>
        </dgm:presLayoutVars>
      </dgm:prSet>
      <dgm:spPr/>
    </dgm:pt>
    <dgm:pt modelId="{830D2377-9F75-463D-9614-06A305F951C4}" type="pres">
      <dgm:prSet presAssocID="{9F4619B0-5303-4D8D-904F-11E0521C2B15}" presName="sibTrans" presStyleCnt="0"/>
      <dgm:spPr/>
    </dgm:pt>
    <dgm:pt modelId="{242A33F5-22F8-4B9D-8643-D809469F2630}" type="pres">
      <dgm:prSet presAssocID="{A56C9380-4E3A-46AF-B618-031DBD5A748C}" presName="compNode" presStyleCnt="0"/>
      <dgm:spPr/>
    </dgm:pt>
    <dgm:pt modelId="{479F3935-67B8-445F-8B19-43B5281BBE28}" type="pres">
      <dgm:prSet presAssocID="{A56C9380-4E3A-46AF-B618-031DBD5A748C}" presName="bgRect" presStyleLbl="bgShp" presStyleIdx="1" presStyleCnt="4" custLinFactNeighborY="137"/>
      <dgm:spPr>
        <a:solidFill>
          <a:schemeClr val="accent2"/>
        </a:solidFill>
      </dgm:spPr>
    </dgm:pt>
    <dgm:pt modelId="{2F5C9FE4-E7C9-4159-B172-9DBF881EE613}" type="pres">
      <dgm:prSet presAssocID="{A56C9380-4E3A-46AF-B618-031DBD5A748C}" presName="iconRect" presStyleLbl="node1" presStyleIdx="1" presStyleCnt="4" custScaleX="140386" custScaleY="140386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Insignia con relleno sólido"/>
        </a:ext>
      </dgm:extLst>
    </dgm:pt>
    <dgm:pt modelId="{A828EBE2-0077-447E-8D16-ADA082F54808}" type="pres">
      <dgm:prSet presAssocID="{A56C9380-4E3A-46AF-B618-031DBD5A748C}" presName="spaceRect" presStyleCnt="0"/>
      <dgm:spPr/>
    </dgm:pt>
    <dgm:pt modelId="{46CDE5ED-1066-4E66-B2D3-B7B07D698E3F}" type="pres">
      <dgm:prSet presAssocID="{A56C9380-4E3A-46AF-B618-031DBD5A748C}" presName="parTx" presStyleLbl="revTx" presStyleIdx="1" presStyleCnt="4">
        <dgm:presLayoutVars>
          <dgm:chMax val="0"/>
          <dgm:chPref val="0"/>
        </dgm:presLayoutVars>
      </dgm:prSet>
      <dgm:spPr/>
    </dgm:pt>
    <dgm:pt modelId="{9440C2EC-C4F1-4E6E-BD0A-FA8DE4B17349}" type="pres">
      <dgm:prSet presAssocID="{A7A04DCB-5494-41C0-B271-346BC9735D42}" presName="sibTrans" presStyleCnt="0"/>
      <dgm:spPr/>
    </dgm:pt>
    <dgm:pt modelId="{3CE6EE99-51BE-46D6-8B27-DFEC24BFB6BB}" type="pres">
      <dgm:prSet presAssocID="{43290E13-C532-4795-AF59-5B95848CF1EA}" presName="compNode" presStyleCnt="0"/>
      <dgm:spPr/>
    </dgm:pt>
    <dgm:pt modelId="{5AED1658-8959-4614-B8C5-CE001647FB75}" type="pres">
      <dgm:prSet presAssocID="{43290E13-C532-4795-AF59-5B95848CF1EA}" presName="bgRect" presStyleLbl="bgShp" presStyleIdx="2" presStyleCnt="4" custLinFactNeighborY="137"/>
      <dgm:spPr>
        <a:solidFill>
          <a:schemeClr val="accent2"/>
        </a:solidFill>
      </dgm:spPr>
    </dgm:pt>
    <dgm:pt modelId="{35A3E012-80B8-4DF0-B38C-073937F78207}" type="pres">
      <dgm:prSet presAssocID="{43290E13-C532-4795-AF59-5B95848CF1EA}" presName="iconRect" presStyleLbl="node1" presStyleIdx="2" presStyleCnt="4" custScaleX="140386" custScaleY="14038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Insignia 3 con relleno sólido"/>
        </a:ext>
      </dgm:extLst>
    </dgm:pt>
    <dgm:pt modelId="{3E52B908-1A94-4BF7-9BA6-FC463FAFF358}" type="pres">
      <dgm:prSet presAssocID="{43290E13-C532-4795-AF59-5B95848CF1EA}" presName="spaceRect" presStyleCnt="0"/>
      <dgm:spPr/>
    </dgm:pt>
    <dgm:pt modelId="{A02D681D-21A3-420D-A797-F8F221002690}" type="pres">
      <dgm:prSet presAssocID="{43290E13-C532-4795-AF59-5B95848CF1EA}" presName="parTx" presStyleLbl="revTx" presStyleIdx="2" presStyleCnt="4">
        <dgm:presLayoutVars>
          <dgm:chMax val="0"/>
          <dgm:chPref val="0"/>
        </dgm:presLayoutVars>
      </dgm:prSet>
      <dgm:spPr/>
    </dgm:pt>
    <dgm:pt modelId="{36520A23-2462-431D-A877-D21ED95A50C9}" type="pres">
      <dgm:prSet presAssocID="{4A88779A-30D5-457F-BE94-C1E5AE87FC34}" presName="sibTrans" presStyleCnt="0"/>
      <dgm:spPr/>
    </dgm:pt>
    <dgm:pt modelId="{921DE5A3-6930-44DB-912D-C6DD5995D2A3}" type="pres">
      <dgm:prSet presAssocID="{4173C692-D1A1-4AD3-95D5-CD28BFD1266D}" presName="compNode" presStyleCnt="0"/>
      <dgm:spPr/>
    </dgm:pt>
    <dgm:pt modelId="{305F2693-52D2-4554-9264-DD7F04570C3C}" type="pres">
      <dgm:prSet presAssocID="{4173C692-D1A1-4AD3-95D5-CD28BFD1266D}" presName="bgRect" presStyleLbl="bgShp" presStyleIdx="3" presStyleCnt="4"/>
      <dgm:spPr>
        <a:solidFill>
          <a:schemeClr val="accent2"/>
        </a:solidFill>
      </dgm:spPr>
    </dgm:pt>
    <dgm:pt modelId="{73A1D8AF-7431-4A7C-A6DB-6962A2A70E6A}" type="pres">
      <dgm:prSet presAssocID="{4173C692-D1A1-4AD3-95D5-CD28BFD1266D}" presName="iconRect" presStyleLbl="node1" presStyleIdx="3" presStyleCnt="4" custScaleX="140386" custScaleY="140386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Insignia 4 con relleno sólido"/>
        </a:ext>
      </dgm:extLst>
    </dgm:pt>
    <dgm:pt modelId="{89E0FDC0-E938-4BC4-9405-AA02E71706D9}" type="pres">
      <dgm:prSet presAssocID="{4173C692-D1A1-4AD3-95D5-CD28BFD1266D}" presName="spaceRect" presStyleCnt="0"/>
      <dgm:spPr/>
    </dgm:pt>
    <dgm:pt modelId="{C3EEF5E6-F24B-4EB0-B703-9F2EB69F099E}" type="pres">
      <dgm:prSet presAssocID="{4173C692-D1A1-4AD3-95D5-CD28BFD1266D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E9427B07-2724-43FD-8322-AA89C56D2247}" srcId="{D127F741-DF19-490F-A2B9-80C0966F4F47}" destId="{4173C692-D1A1-4AD3-95D5-CD28BFD1266D}" srcOrd="3" destOrd="0" parTransId="{CCEEAF83-12DF-4F20-8E2D-D8856D619200}" sibTransId="{2CF08FEB-031B-4DD6-AE4F-21D3A9C9FE9E}"/>
    <dgm:cxn modelId="{9719B11D-1D43-493E-A2D7-89552CDD4968}" srcId="{D127F741-DF19-490F-A2B9-80C0966F4F47}" destId="{4EF3DC5F-08F6-40C2-AEE4-11D4CD09D2E1}" srcOrd="0" destOrd="0" parTransId="{45DA38C7-4C2C-4DD4-95D2-1F3E1B24F63A}" sibTransId="{9F4619B0-5303-4D8D-904F-11E0521C2B15}"/>
    <dgm:cxn modelId="{C67F0773-1804-472B-A135-6849B7AB111C}" type="presOf" srcId="{43290E13-C532-4795-AF59-5B95848CF1EA}" destId="{A02D681D-21A3-420D-A797-F8F221002690}" srcOrd="0" destOrd="0" presId="urn:microsoft.com/office/officeart/2018/2/layout/IconVerticalSolidList"/>
    <dgm:cxn modelId="{664F0B55-981A-4005-B893-9F5165155A6C}" type="presOf" srcId="{4EF3DC5F-08F6-40C2-AEE4-11D4CD09D2E1}" destId="{783312F0-33B0-4F7B-90BE-E076F250F838}" srcOrd="0" destOrd="0" presId="urn:microsoft.com/office/officeart/2018/2/layout/IconVerticalSolidList"/>
    <dgm:cxn modelId="{32B731B1-84CF-41F6-BF85-7D544010D6A6}" srcId="{D127F741-DF19-490F-A2B9-80C0966F4F47}" destId="{43290E13-C532-4795-AF59-5B95848CF1EA}" srcOrd="2" destOrd="0" parTransId="{B10DAD6C-EA4E-4842-B281-DC9D226770CF}" sibTransId="{4A88779A-30D5-457F-BE94-C1E5AE87FC34}"/>
    <dgm:cxn modelId="{F86211C9-09D5-4519-9A62-0811BF60576A}" type="presOf" srcId="{4173C692-D1A1-4AD3-95D5-CD28BFD1266D}" destId="{C3EEF5E6-F24B-4EB0-B703-9F2EB69F099E}" srcOrd="0" destOrd="0" presId="urn:microsoft.com/office/officeart/2018/2/layout/IconVerticalSolidList"/>
    <dgm:cxn modelId="{427B60CF-CBB5-4098-98C4-E03BCB2B9D33}" type="presOf" srcId="{D127F741-DF19-490F-A2B9-80C0966F4F47}" destId="{1F65652B-A864-4BA8-BE63-00415A6709A1}" srcOrd="0" destOrd="0" presId="urn:microsoft.com/office/officeart/2018/2/layout/IconVerticalSolidList"/>
    <dgm:cxn modelId="{C028ECD0-0543-496E-8FBF-D267EEC1D0A5}" srcId="{D127F741-DF19-490F-A2B9-80C0966F4F47}" destId="{A56C9380-4E3A-46AF-B618-031DBD5A748C}" srcOrd="1" destOrd="0" parTransId="{108112CF-8DAE-473E-B1D1-FD8FEC82EDB9}" sibTransId="{A7A04DCB-5494-41C0-B271-346BC9735D42}"/>
    <dgm:cxn modelId="{BD4B9BFC-6B6A-4D62-9EDF-2448B6D5B065}" type="presOf" srcId="{A56C9380-4E3A-46AF-B618-031DBD5A748C}" destId="{46CDE5ED-1066-4E66-B2D3-B7B07D698E3F}" srcOrd="0" destOrd="0" presId="urn:microsoft.com/office/officeart/2018/2/layout/IconVerticalSolidList"/>
    <dgm:cxn modelId="{E1667F83-3560-4B3B-8A70-6EC41C074E17}" type="presParOf" srcId="{1F65652B-A864-4BA8-BE63-00415A6709A1}" destId="{EA2CC348-497F-458D-883C-AA2DA8DA161D}" srcOrd="0" destOrd="0" presId="urn:microsoft.com/office/officeart/2018/2/layout/IconVerticalSolidList"/>
    <dgm:cxn modelId="{3F7D68F0-8450-4FC1-9A4E-525F91F352E6}" type="presParOf" srcId="{EA2CC348-497F-458D-883C-AA2DA8DA161D}" destId="{08F4B1CE-5804-430B-BC2C-0BC224C216F6}" srcOrd="0" destOrd="0" presId="urn:microsoft.com/office/officeart/2018/2/layout/IconVerticalSolidList"/>
    <dgm:cxn modelId="{75D81E02-611B-4B5F-821C-0FFD1A3FAEF0}" type="presParOf" srcId="{EA2CC348-497F-458D-883C-AA2DA8DA161D}" destId="{D0600EF3-4660-44BF-A924-1C29094971DB}" srcOrd="1" destOrd="0" presId="urn:microsoft.com/office/officeart/2018/2/layout/IconVerticalSolidList"/>
    <dgm:cxn modelId="{6AFF77C9-4934-4F26-9D5D-8DCB8F201541}" type="presParOf" srcId="{EA2CC348-497F-458D-883C-AA2DA8DA161D}" destId="{CF0D2757-CAD0-465B-AEB1-DE1B46CC1385}" srcOrd="2" destOrd="0" presId="urn:microsoft.com/office/officeart/2018/2/layout/IconVerticalSolidList"/>
    <dgm:cxn modelId="{9F836AE7-FD22-42C7-9C27-D7ACBF3F9604}" type="presParOf" srcId="{EA2CC348-497F-458D-883C-AA2DA8DA161D}" destId="{783312F0-33B0-4F7B-90BE-E076F250F838}" srcOrd="3" destOrd="0" presId="urn:microsoft.com/office/officeart/2018/2/layout/IconVerticalSolidList"/>
    <dgm:cxn modelId="{F985184B-525B-438C-AD78-A9EB7CBA9B28}" type="presParOf" srcId="{1F65652B-A864-4BA8-BE63-00415A6709A1}" destId="{830D2377-9F75-463D-9614-06A305F951C4}" srcOrd="1" destOrd="0" presId="urn:microsoft.com/office/officeart/2018/2/layout/IconVerticalSolidList"/>
    <dgm:cxn modelId="{4F6C5525-7FF9-4E17-9E7B-F5EDC974518C}" type="presParOf" srcId="{1F65652B-A864-4BA8-BE63-00415A6709A1}" destId="{242A33F5-22F8-4B9D-8643-D809469F2630}" srcOrd="2" destOrd="0" presId="urn:microsoft.com/office/officeart/2018/2/layout/IconVerticalSolidList"/>
    <dgm:cxn modelId="{063809A4-10D9-4AC4-9F32-EA30C912A018}" type="presParOf" srcId="{242A33F5-22F8-4B9D-8643-D809469F2630}" destId="{479F3935-67B8-445F-8B19-43B5281BBE28}" srcOrd="0" destOrd="0" presId="urn:microsoft.com/office/officeart/2018/2/layout/IconVerticalSolidList"/>
    <dgm:cxn modelId="{346A1495-F9F3-40C4-AFF5-31B7E2A7579D}" type="presParOf" srcId="{242A33F5-22F8-4B9D-8643-D809469F2630}" destId="{2F5C9FE4-E7C9-4159-B172-9DBF881EE613}" srcOrd="1" destOrd="0" presId="urn:microsoft.com/office/officeart/2018/2/layout/IconVerticalSolidList"/>
    <dgm:cxn modelId="{70CA39DA-A941-4372-BEBB-472A9D6D3507}" type="presParOf" srcId="{242A33F5-22F8-4B9D-8643-D809469F2630}" destId="{A828EBE2-0077-447E-8D16-ADA082F54808}" srcOrd="2" destOrd="0" presId="urn:microsoft.com/office/officeart/2018/2/layout/IconVerticalSolidList"/>
    <dgm:cxn modelId="{07F63801-E096-46AB-AF36-798534A70E02}" type="presParOf" srcId="{242A33F5-22F8-4B9D-8643-D809469F2630}" destId="{46CDE5ED-1066-4E66-B2D3-B7B07D698E3F}" srcOrd="3" destOrd="0" presId="urn:microsoft.com/office/officeart/2018/2/layout/IconVerticalSolidList"/>
    <dgm:cxn modelId="{A7F1AF33-02FD-41BD-90A4-EE882D65A96E}" type="presParOf" srcId="{1F65652B-A864-4BA8-BE63-00415A6709A1}" destId="{9440C2EC-C4F1-4E6E-BD0A-FA8DE4B17349}" srcOrd="3" destOrd="0" presId="urn:microsoft.com/office/officeart/2018/2/layout/IconVerticalSolidList"/>
    <dgm:cxn modelId="{7834F7D7-6080-4558-B03E-2DBC7EB08B53}" type="presParOf" srcId="{1F65652B-A864-4BA8-BE63-00415A6709A1}" destId="{3CE6EE99-51BE-46D6-8B27-DFEC24BFB6BB}" srcOrd="4" destOrd="0" presId="urn:microsoft.com/office/officeart/2018/2/layout/IconVerticalSolidList"/>
    <dgm:cxn modelId="{0FDFA9E7-284D-412E-8300-9675BAC77DE7}" type="presParOf" srcId="{3CE6EE99-51BE-46D6-8B27-DFEC24BFB6BB}" destId="{5AED1658-8959-4614-B8C5-CE001647FB75}" srcOrd="0" destOrd="0" presId="urn:microsoft.com/office/officeart/2018/2/layout/IconVerticalSolidList"/>
    <dgm:cxn modelId="{4626FA96-E129-4EAC-BD9F-23F923819EA3}" type="presParOf" srcId="{3CE6EE99-51BE-46D6-8B27-DFEC24BFB6BB}" destId="{35A3E012-80B8-4DF0-B38C-073937F78207}" srcOrd="1" destOrd="0" presId="urn:microsoft.com/office/officeart/2018/2/layout/IconVerticalSolidList"/>
    <dgm:cxn modelId="{D25AEAB1-2A74-42E2-9636-9D655974E23C}" type="presParOf" srcId="{3CE6EE99-51BE-46D6-8B27-DFEC24BFB6BB}" destId="{3E52B908-1A94-4BF7-9BA6-FC463FAFF358}" srcOrd="2" destOrd="0" presId="urn:microsoft.com/office/officeart/2018/2/layout/IconVerticalSolidList"/>
    <dgm:cxn modelId="{FCD31906-37DE-42F5-9E00-7DE32C79A04C}" type="presParOf" srcId="{3CE6EE99-51BE-46D6-8B27-DFEC24BFB6BB}" destId="{A02D681D-21A3-420D-A797-F8F221002690}" srcOrd="3" destOrd="0" presId="urn:microsoft.com/office/officeart/2018/2/layout/IconVerticalSolidList"/>
    <dgm:cxn modelId="{A9EB7197-A067-4FA9-BC64-CE79DDC9561B}" type="presParOf" srcId="{1F65652B-A864-4BA8-BE63-00415A6709A1}" destId="{36520A23-2462-431D-A877-D21ED95A50C9}" srcOrd="5" destOrd="0" presId="urn:microsoft.com/office/officeart/2018/2/layout/IconVerticalSolidList"/>
    <dgm:cxn modelId="{86680914-1BB6-4600-B4DE-17F35F588F18}" type="presParOf" srcId="{1F65652B-A864-4BA8-BE63-00415A6709A1}" destId="{921DE5A3-6930-44DB-912D-C6DD5995D2A3}" srcOrd="6" destOrd="0" presId="urn:microsoft.com/office/officeart/2018/2/layout/IconVerticalSolidList"/>
    <dgm:cxn modelId="{395FD3A0-F2FE-4728-9500-9485E1D2D00C}" type="presParOf" srcId="{921DE5A3-6930-44DB-912D-C6DD5995D2A3}" destId="{305F2693-52D2-4554-9264-DD7F04570C3C}" srcOrd="0" destOrd="0" presId="urn:microsoft.com/office/officeart/2018/2/layout/IconVerticalSolidList"/>
    <dgm:cxn modelId="{BA2E4F46-F126-48DF-A16D-1AF2A8254521}" type="presParOf" srcId="{921DE5A3-6930-44DB-912D-C6DD5995D2A3}" destId="{73A1D8AF-7431-4A7C-A6DB-6962A2A70E6A}" srcOrd="1" destOrd="0" presId="urn:microsoft.com/office/officeart/2018/2/layout/IconVerticalSolidList"/>
    <dgm:cxn modelId="{CF90F37C-DDAE-4214-87F5-999AEBE71050}" type="presParOf" srcId="{921DE5A3-6930-44DB-912D-C6DD5995D2A3}" destId="{89E0FDC0-E938-4BC4-9405-AA02E71706D9}" srcOrd="2" destOrd="0" presId="urn:microsoft.com/office/officeart/2018/2/layout/IconVerticalSolidList"/>
    <dgm:cxn modelId="{9F2D70A0-CAC3-4399-89F1-D864CF7DA974}" type="presParOf" srcId="{921DE5A3-6930-44DB-912D-C6DD5995D2A3}" destId="{C3EEF5E6-F24B-4EB0-B703-9F2EB69F099E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9E4AFB1-1833-4E1B-80F5-7C1D1A91BCC9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A73D4BA6-9E76-40F5-808F-AA4D31AB0100}">
      <dgm:prSet custT="1"/>
      <dgm:spPr>
        <a:solidFill>
          <a:schemeClr val="accent2"/>
        </a:solidFill>
      </dgm:spPr>
      <dgm:t>
        <a:bodyPr/>
        <a:lstStyle/>
        <a:p>
          <a:pPr algn="ctr"/>
          <a:r>
            <a:rPr lang="en-US" sz="5400" dirty="0"/>
            <a:t>APIs</a:t>
          </a:r>
        </a:p>
      </dgm:t>
    </dgm:pt>
    <dgm:pt modelId="{2F693C87-EE88-4644-A88D-8C0BC155C76E}" type="parTrans" cxnId="{83F7F161-67A7-42AD-8E35-EF2BBAAEA91B}">
      <dgm:prSet/>
      <dgm:spPr/>
      <dgm:t>
        <a:bodyPr/>
        <a:lstStyle/>
        <a:p>
          <a:endParaRPr lang="en-US"/>
        </a:p>
      </dgm:t>
    </dgm:pt>
    <dgm:pt modelId="{9A406815-556C-4586-BA72-2CA2E737D8C8}" type="sibTrans" cxnId="{83F7F161-67A7-42AD-8E35-EF2BBAAEA91B}">
      <dgm:prSet/>
      <dgm:spPr/>
      <dgm:t>
        <a:bodyPr/>
        <a:lstStyle/>
        <a:p>
          <a:endParaRPr lang="en-US"/>
        </a:p>
      </dgm:t>
    </dgm:pt>
    <dgm:pt modelId="{3561D8C1-E134-4C9E-AB2C-4C4D4BFD7B0C}">
      <dgm:prSet custT="1"/>
      <dgm:spPr>
        <a:solidFill>
          <a:schemeClr val="accent2"/>
        </a:solidFill>
      </dgm:spPr>
      <dgm:t>
        <a:bodyPr/>
        <a:lstStyle/>
        <a:p>
          <a:pPr algn="ctr"/>
          <a:r>
            <a:rPr lang="en-US" sz="5400" i="1" dirty="0"/>
            <a:t>Web scraping</a:t>
          </a:r>
        </a:p>
      </dgm:t>
    </dgm:pt>
    <dgm:pt modelId="{6EB8F1E6-B6A2-4A57-97DE-0BEBDE69B524}" type="parTrans" cxnId="{14B88B17-018E-456F-8B79-FD634F2A7252}">
      <dgm:prSet/>
      <dgm:spPr/>
      <dgm:t>
        <a:bodyPr/>
        <a:lstStyle/>
        <a:p>
          <a:endParaRPr lang="en-US"/>
        </a:p>
      </dgm:t>
    </dgm:pt>
    <dgm:pt modelId="{75BE1030-39D6-4E86-A21A-93DA572B1242}" type="sibTrans" cxnId="{14B88B17-018E-456F-8B79-FD634F2A7252}">
      <dgm:prSet/>
      <dgm:spPr/>
      <dgm:t>
        <a:bodyPr/>
        <a:lstStyle/>
        <a:p>
          <a:endParaRPr lang="en-US"/>
        </a:p>
      </dgm:t>
    </dgm:pt>
    <dgm:pt modelId="{7E4485C8-C908-49D7-8D16-08AABB233A03}" type="pres">
      <dgm:prSet presAssocID="{49E4AFB1-1833-4E1B-80F5-7C1D1A91BCC9}" presName="diagram" presStyleCnt="0">
        <dgm:presLayoutVars>
          <dgm:dir/>
          <dgm:resizeHandles val="exact"/>
        </dgm:presLayoutVars>
      </dgm:prSet>
      <dgm:spPr/>
    </dgm:pt>
    <dgm:pt modelId="{72A28907-564D-4DB6-BB4D-2FB5AC40E07E}" type="pres">
      <dgm:prSet presAssocID="{A73D4BA6-9E76-40F5-808F-AA4D31AB0100}" presName="node" presStyleLbl="node1" presStyleIdx="0" presStyleCnt="2">
        <dgm:presLayoutVars>
          <dgm:bulletEnabled val="1"/>
        </dgm:presLayoutVars>
      </dgm:prSet>
      <dgm:spPr>
        <a:prstGeom prst="roundRect">
          <a:avLst/>
        </a:prstGeom>
      </dgm:spPr>
    </dgm:pt>
    <dgm:pt modelId="{B1927501-A8CA-4F13-8FE3-A088B45C9330}" type="pres">
      <dgm:prSet presAssocID="{9A406815-556C-4586-BA72-2CA2E737D8C8}" presName="sibTrans" presStyleCnt="0"/>
      <dgm:spPr/>
    </dgm:pt>
    <dgm:pt modelId="{FB08D166-D044-43C7-99F8-30AC4D3879EF}" type="pres">
      <dgm:prSet presAssocID="{3561D8C1-E134-4C9E-AB2C-4C4D4BFD7B0C}" presName="node" presStyleLbl="node1" presStyleIdx="1" presStyleCnt="2">
        <dgm:presLayoutVars>
          <dgm:bulletEnabled val="1"/>
        </dgm:presLayoutVars>
      </dgm:prSet>
      <dgm:spPr>
        <a:prstGeom prst="roundRect">
          <a:avLst/>
        </a:prstGeom>
      </dgm:spPr>
    </dgm:pt>
  </dgm:ptLst>
  <dgm:cxnLst>
    <dgm:cxn modelId="{14B88B17-018E-456F-8B79-FD634F2A7252}" srcId="{49E4AFB1-1833-4E1B-80F5-7C1D1A91BCC9}" destId="{3561D8C1-E134-4C9E-AB2C-4C4D4BFD7B0C}" srcOrd="1" destOrd="0" parTransId="{6EB8F1E6-B6A2-4A57-97DE-0BEBDE69B524}" sibTransId="{75BE1030-39D6-4E86-A21A-93DA572B1242}"/>
    <dgm:cxn modelId="{FEBB2425-C6C9-490C-AE81-304F01C4C68E}" type="presOf" srcId="{49E4AFB1-1833-4E1B-80F5-7C1D1A91BCC9}" destId="{7E4485C8-C908-49D7-8D16-08AABB233A03}" srcOrd="0" destOrd="0" presId="urn:microsoft.com/office/officeart/2005/8/layout/default"/>
    <dgm:cxn modelId="{83F7F161-67A7-42AD-8E35-EF2BBAAEA91B}" srcId="{49E4AFB1-1833-4E1B-80F5-7C1D1A91BCC9}" destId="{A73D4BA6-9E76-40F5-808F-AA4D31AB0100}" srcOrd="0" destOrd="0" parTransId="{2F693C87-EE88-4644-A88D-8C0BC155C76E}" sibTransId="{9A406815-556C-4586-BA72-2CA2E737D8C8}"/>
    <dgm:cxn modelId="{0E58F79C-6682-4350-B162-B260F76D5445}" type="presOf" srcId="{3561D8C1-E134-4C9E-AB2C-4C4D4BFD7B0C}" destId="{FB08D166-D044-43C7-99F8-30AC4D3879EF}" srcOrd="0" destOrd="0" presId="urn:microsoft.com/office/officeart/2005/8/layout/default"/>
    <dgm:cxn modelId="{CEE61CF9-BD65-4D1E-8DAF-C1BCBB3FC679}" type="presOf" srcId="{A73D4BA6-9E76-40F5-808F-AA4D31AB0100}" destId="{72A28907-564D-4DB6-BB4D-2FB5AC40E07E}" srcOrd="0" destOrd="0" presId="urn:microsoft.com/office/officeart/2005/8/layout/default"/>
    <dgm:cxn modelId="{37B27E51-529D-4B47-BF84-50C0DF4CC557}" type="presParOf" srcId="{7E4485C8-C908-49D7-8D16-08AABB233A03}" destId="{72A28907-564D-4DB6-BB4D-2FB5AC40E07E}" srcOrd="0" destOrd="0" presId="urn:microsoft.com/office/officeart/2005/8/layout/default"/>
    <dgm:cxn modelId="{B733B2AC-7769-414E-993A-14FE7CE8B1D4}" type="presParOf" srcId="{7E4485C8-C908-49D7-8D16-08AABB233A03}" destId="{B1927501-A8CA-4F13-8FE3-A088B45C9330}" srcOrd="1" destOrd="0" presId="urn:microsoft.com/office/officeart/2005/8/layout/default"/>
    <dgm:cxn modelId="{6D482A4F-415B-406E-B52A-39F8859634BC}" type="presParOf" srcId="{7E4485C8-C908-49D7-8D16-08AABB233A03}" destId="{FB08D166-D044-43C7-99F8-30AC4D3879EF}" srcOrd="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49E4AFB1-1833-4E1B-80F5-7C1D1A91BCC9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A73D4BA6-9E76-40F5-808F-AA4D31AB0100}">
      <dgm:prSet/>
      <dgm:spPr>
        <a:solidFill>
          <a:schemeClr val="accent2"/>
        </a:solidFill>
      </dgm:spPr>
      <dgm:t>
        <a:bodyPr/>
        <a:lstStyle/>
        <a:p>
          <a:pPr algn="ctr"/>
          <a:r>
            <a:rPr lang="es-ES" i="1" dirty="0"/>
            <a:t>Data </a:t>
          </a:r>
          <a:r>
            <a:rPr lang="es-ES" i="1" dirty="0" err="1"/>
            <a:t>cleaning</a:t>
          </a:r>
          <a:endParaRPr lang="en-US" i="1" dirty="0"/>
        </a:p>
      </dgm:t>
    </dgm:pt>
    <dgm:pt modelId="{2F693C87-EE88-4644-A88D-8C0BC155C76E}" type="parTrans" cxnId="{83F7F161-67A7-42AD-8E35-EF2BBAAEA91B}">
      <dgm:prSet/>
      <dgm:spPr/>
      <dgm:t>
        <a:bodyPr/>
        <a:lstStyle/>
        <a:p>
          <a:endParaRPr lang="en-US"/>
        </a:p>
      </dgm:t>
    </dgm:pt>
    <dgm:pt modelId="{9A406815-556C-4586-BA72-2CA2E737D8C8}" type="sibTrans" cxnId="{83F7F161-67A7-42AD-8E35-EF2BBAAEA91B}">
      <dgm:prSet/>
      <dgm:spPr/>
      <dgm:t>
        <a:bodyPr/>
        <a:lstStyle/>
        <a:p>
          <a:endParaRPr lang="en-US"/>
        </a:p>
      </dgm:t>
    </dgm:pt>
    <dgm:pt modelId="{3561D8C1-E134-4C9E-AB2C-4C4D4BFD7B0C}">
      <dgm:prSet/>
      <dgm:spPr>
        <a:solidFill>
          <a:schemeClr val="accent2"/>
        </a:solidFill>
      </dgm:spPr>
      <dgm:t>
        <a:bodyPr/>
        <a:lstStyle/>
        <a:p>
          <a:pPr algn="ctr"/>
          <a:r>
            <a:rPr lang="es-ES" i="1" dirty="0" err="1"/>
            <a:t>Language</a:t>
          </a:r>
          <a:r>
            <a:rPr lang="es-ES" i="1" dirty="0"/>
            <a:t> </a:t>
          </a:r>
          <a:r>
            <a:rPr lang="es-ES" i="1" dirty="0" err="1"/>
            <a:t>filtering</a:t>
          </a:r>
          <a:endParaRPr lang="en-US" i="1" dirty="0"/>
        </a:p>
      </dgm:t>
    </dgm:pt>
    <dgm:pt modelId="{6EB8F1E6-B6A2-4A57-97DE-0BEBDE69B524}" type="parTrans" cxnId="{14B88B17-018E-456F-8B79-FD634F2A7252}">
      <dgm:prSet/>
      <dgm:spPr/>
      <dgm:t>
        <a:bodyPr/>
        <a:lstStyle/>
        <a:p>
          <a:endParaRPr lang="en-US"/>
        </a:p>
      </dgm:t>
    </dgm:pt>
    <dgm:pt modelId="{75BE1030-39D6-4E86-A21A-93DA572B1242}" type="sibTrans" cxnId="{14B88B17-018E-456F-8B79-FD634F2A7252}">
      <dgm:prSet/>
      <dgm:spPr/>
      <dgm:t>
        <a:bodyPr/>
        <a:lstStyle/>
        <a:p>
          <a:endParaRPr lang="en-US"/>
        </a:p>
      </dgm:t>
    </dgm:pt>
    <dgm:pt modelId="{C4EEF8C8-1870-45E5-9F2A-B8E4686AB367}">
      <dgm:prSet/>
      <dgm:spPr>
        <a:solidFill>
          <a:schemeClr val="accent2"/>
        </a:solidFill>
      </dgm:spPr>
      <dgm:t>
        <a:bodyPr/>
        <a:lstStyle/>
        <a:p>
          <a:pPr algn="ctr"/>
          <a:r>
            <a:rPr lang="en-US" i="1" dirty="0"/>
            <a:t>Tokenization</a:t>
          </a:r>
        </a:p>
      </dgm:t>
    </dgm:pt>
    <dgm:pt modelId="{D4B274D9-24CB-4BB0-846D-5020FEB7A7EE}" type="parTrans" cxnId="{068791C9-2E61-4DBB-8889-E27FC9212D22}">
      <dgm:prSet/>
      <dgm:spPr/>
      <dgm:t>
        <a:bodyPr/>
        <a:lstStyle/>
        <a:p>
          <a:endParaRPr lang="en-US"/>
        </a:p>
      </dgm:t>
    </dgm:pt>
    <dgm:pt modelId="{AFB42F9F-AA55-4DB9-B27E-B321D4D9BDF4}" type="sibTrans" cxnId="{068791C9-2E61-4DBB-8889-E27FC9212D22}">
      <dgm:prSet/>
      <dgm:spPr/>
      <dgm:t>
        <a:bodyPr/>
        <a:lstStyle/>
        <a:p>
          <a:endParaRPr lang="en-US"/>
        </a:p>
      </dgm:t>
    </dgm:pt>
    <dgm:pt modelId="{C095F92A-D22B-4F00-8D55-DBCA0257366D}">
      <dgm:prSet/>
      <dgm:spPr>
        <a:solidFill>
          <a:schemeClr val="accent2"/>
        </a:solidFill>
      </dgm:spPr>
      <dgm:t>
        <a:bodyPr/>
        <a:lstStyle/>
        <a:p>
          <a:pPr algn="ctr"/>
          <a:r>
            <a:rPr lang="en-US" i="1" dirty="0"/>
            <a:t>Stop words</a:t>
          </a:r>
        </a:p>
      </dgm:t>
    </dgm:pt>
    <dgm:pt modelId="{4B68796F-6FD9-4177-9997-4FB6968A2450}" type="parTrans" cxnId="{02FB7EEB-6F30-4DD7-A4F0-EB930D23B658}">
      <dgm:prSet/>
      <dgm:spPr/>
      <dgm:t>
        <a:bodyPr/>
        <a:lstStyle/>
        <a:p>
          <a:endParaRPr lang="en-US"/>
        </a:p>
      </dgm:t>
    </dgm:pt>
    <dgm:pt modelId="{EA2A5714-B584-4662-88E3-AB5D254A2C42}" type="sibTrans" cxnId="{02FB7EEB-6F30-4DD7-A4F0-EB930D23B658}">
      <dgm:prSet/>
      <dgm:spPr/>
      <dgm:t>
        <a:bodyPr/>
        <a:lstStyle/>
        <a:p>
          <a:endParaRPr lang="en-US"/>
        </a:p>
      </dgm:t>
    </dgm:pt>
    <dgm:pt modelId="{9C56E78E-421C-485D-BBDC-CBDB19EFB5B9}">
      <dgm:prSet/>
      <dgm:spPr>
        <a:solidFill>
          <a:schemeClr val="accent2"/>
        </a:solidFill>
      </dgm:spPr>
      <dgm:t>
        <a:bodyPr/>
        <a:lstStyle/>
        <a:p>
          <a:pPr algn="ctr"/>
          <a:r>
            <a:rPr lang="en-US" dirty="0" err="1"/>
            <a:t>Normalización</a:t>
          </a:r>
          <a:r>
            <a:rPr lang="en-US" dirty="0"/>
            <a:t> de palabras</a:t>
          </a:r>
        </a:p>
      </dgm:t>
    </dgm:pt>
    <dgm:pt modelId="{85EFD86B-06CB-443A-8384-0931A6937922}" type="parTrans" cxnId="{1D693021-AB18-4F56-B079-A9F30AB53F76}">
      <dgm:prSet/>
      <dgm:spPr/>
      <dgm:t>
        <a:bodyPr/>
        <a:lstStyle/>
        <a:p>
          <a:endParaRPr lang="en-US"/>
        </a:p>
      </dgm:t>
    </dgm:pt>
    <dgm:pt modelId="{92C42B51-5D5C-4A11-B607-2E4ECB00D0C1}" type="sibTrans" cxnId="{1D693021-AB18-4F56-B079-A9F30AB53F76}">
      <dgm:prSet/>
      <dgm:spPr/>
      <dgm:t>
        <a:bodyPr/>
        <a:lstStyle/>
        <a:p>
          <a:endParaRPr lang="en-US"/>
        </a:p>
      </dgm:t>
    </dgm:pt>
    <dgm:pt modelId="{7E4485C8-C908-49D7-8D16-08AABB233A03}" type="pres">
      <dgm:prSet presAssocID="{49E4AFB1-1833-4E1B-80F5-7C1D1A91BCC9}" presName="diagram" presStyleCnt="0">
        <dgm:presLayoutVars>
          <dgm:dir/>
          <dgm:resizeHandles val="exact"/>
        </dgm:presLayoutVars>
      </dgm:prSet>
      <dgm:spPr/>
    </dgm:pt>
    <dgm:pt modelId="{72A28907-564D-4DB6-BB4D-2FB5AC40E07E}" type="pres">
      <dgm:prSet presAssocID="{A73D4BA6-9E76-40F5-808F-AA4D31AB0100}" presName="node" presStyleLbl="node1" presStyleIdx="0" presStyleCnt="5">
        <dgm:presLayoutVars>
          <dgm:bulletEnabled val="1"/>
        </dgm:presLayoutVars>
      </dgm:prSet>
      <dgm:spPr>
        <a:prstGeom prst="roundRect">
          <a:avLst/>
        </a:prstGeom>
      </dgm:spPr>
    </dgm:pt>
    <dgm:pt modelId="{B1927501-A8CA-4F13-8FE3-A088B45C9330}" type="pres">
      <dgm:prSet presAssocID="{9A406815-556C-4586-BA72-2CA2E737D8C8}" presName="sibTrans" presStyleCnt="0"/>
      <dgm:spPr/>
    </dgm:pt>
    <dgm:pt modelId="{FB08D166-D044-43C7-99F8-30AC4D3879EF}" type="pres">
      <dgm:prSet presAssocID="{3561D8C1-E134-4C9E-AB2C-4C4D4BFD7B0C}" presName="node" presStyleLbl="node1" presStyleIdx="1" presStyleCnt="5">
        <dgm:presLayoutVars>
          <dgm:bulletEnabled val="1"/>
        </dgm:presLayoutVars>
      </dgm:prSet>
      <dgm:spPr>
        <a:prstGeom prst="roundRect">
          <a:avLst/>
        </a:prstGeom>
      </dgm:spPr>
    </dgm:pt>
    <dgm:pt modelId="{2CCDD47F-3DD0-4288-A243-C0F08C62ACE1}" type="pres">
      <dgm:prSet presAssocID="{75BE1030-39D6-4E86-A21A-93DA572B1242}" presName="sibTrans" presStyleCnt="0"/>
      <dgm:spPr/>
    </dgm:pt>
    <dgm:pt modelId="{69205CC6-E63E-45CC-8791-C48067AE084D}" type="pres">
      <dgm:prSet presAssocID="{C4EEF8C8-1870-45E5-9F2A-B8E4686AB367}" presName="node" presStyleLbl="node1" presStyleIdx="2" presStyleCnt="5">
        <dgm:presLayoutVars>
          <dgm:bulletEnabled val="1"/>
        </dgm:presLayoutVars>
      </dgm:prSet>
      <dgm:spPr>
        <a:prstGeom prst="roundRect">
          <a:avLst/>
        </a:prstGeom>
      </dgm:spPr>
    </dgm:pt>
    <dgm:pt modelId="{3EB9707A-8BE2-4E2A-8280-0756F64E0405}" type="pres">
      <dgm:prSet presAssocID="{AFB42F9F-AA55-4DB9-B27E-B321D4D9BDF4}" presName="sibTrans" presStyleCnt="0"/>
      <dgm:spPr/>
    </dgm:pt>
    <dgm:pt modelId="{8DF73F01-EBEA-428A-AC7A-3AB83A8FDD8C}" type="pres">
      <dgm:prSet presAssocID="{C095F92A-D22B-4F00-8D55-DBCA0257366D}" presName="node" presStyleLbl="node1" presStyleIdx="3" presStyleCnt="5">
        <dgm:presLayoutVars>
          <dgm:bulletEnabled val="1"/>
        </dgm:presLayoutVars>
      </dgm:prSet>
      <dgm:spPr>
        <a:prstGeom prst="roundRect">
          <a:avLst/>
        </a:prstGeom>
      </dgm:spPr>
    </dgm:pt>
    <dgm:pt modelId="{76F4977E-8518-411E-B439-C6C6F9E2A9F2}" type="pres">
      <dgm:prSet presAssocID="{EA2A5714-B584-4662-88E3-AB5D254A2C42}" presName="sibTrans" presStyleCnt="0"/>
      <dgm:spPr/>
    </dgm:pt>
    <dgm:pt modelId="{2F47D071-A71A-433A-B443-C540FE6E507D}" type="pres">
      <dgm:prSet presAssocID="{9C56E78E-421C-485D-BBDC-CBDB19EFB5B9}" presName="node" presStyleLbl="node1" presStyleIdx="4" presStyleCnt="5">
        <dgm:presLayoutVars>
          <dgm:bulletEnabled val="1"/>
        </dgm:presLayoutVars>
      </dgm:prSet>
      <dgm:spPr>
        <a:prstGeom prst="roundRect">
          <a:avLst/>
        </a:prstGeom>
      </dgm:spPr>
    </dgm:pt>
  </dgm:ptLst>
  <dgm:cxnLst>
    <dgm:cxn modelId="{E754E708-9CF8-4D12-A7A9-5BFF24698822}" type="presOf" srcId="{C4EEF8C8-1870-45E5-9F2A-B8E4686AB367}" destId="{69205CC6-E63E-45CC-8791-C48067AE084D}" srcOrd="0" destOrd="0" presId="urn:microsoft.com/office/officeart/2005/8/layout/default"/>
    <dgm:cxn modelId="{FC5D6B13-329F-4116-BE77-25E006C6FA04}" type="presOf" srcId="{9C56E78E-421C-485D-BBDC-CBDB19EFB5B9}" destId="{2F47D071-A71A-433A-B443-C540FE6E507D}" srcOrd="0" destOrd="0" presId="urn:microsoft.com/office/officeart/2005/8/layout/default"/>
    <dgm:cxn modelId="{14B88B17-018E-456F-8B79-FD634F2A7252}" srcId="{49E4AFB1-1833-4E1B-80F5-7C1D1A91BCC9}" destId="{3561D8C1-E134-4C9E-AB2C-4C4D4BFD7B0C}" srcOrd="1" destOrd="0" parTransId="{6EB8F1E6-B6A2-4A57-97DE-0BEBDE69B524}" sibTransId="{75BE1030-39D6-4E86-A21A-93DA572B1242}"/>
    <dgm:cxn modelId="{1D693021-AB18-4F56-B079-A9F30AB53F76}" srcId="{49E4AFB1-1833-4E1B-80F5-7C1D1A91BCC9}" destId="{9C56E78E-421C-485D-BBDC-CBDB19EFB5B9}" srcOrd="4" destOrd="0" parTransId="{85EFD86B-06CB-443A-8384-0931A6937922}" sibTransId="{92C42B51-5D5C-4A11-B607-2E4ECB00D0C1}"/>
    <dgm:cxn modelId="{FEBB2425-C6C9-490C-AE81-304F01C4C68E}" type="presOf" srcId="{49E4AFB1-1833-4E1B-80F5-7C1D1A91BCC9}" destId="{7E4485C8-C908-49D7-8D16-08AABB233A03}" srcOrd="0" destOrd="0" presId="urn:microsoft.com/office/officeart/2005/8/layout/default"/>
    <dgm:cxn modelId="{83F7F161-67A7-42AD-8E35-EF2BBAAEA91B}" srcId="{49E4AFB1-1833-4E1B-80F5-7C1D1A91BCC9}" destId="{A73D4BA6-9E76-40F5-808F-AA4D31AB0100}" srcOrd="0" destOrd="0" parTransId="{2F693C87-EE88-4644-A88D-8C0BC155C76E}" sibTransId="{9A406815-556C-4586-BA72-2CA2E737D8C8}"/>
    <dgm:cxn modelId="{0E58F79C-6682-4350-B162-B260F76D5445}" type="presOf" srcId="{3561D8C1-E134-4C9E-AB2C-4C4D4BFD7B0C}" destId="{FB08D166-D044-43C7-99F8-30AC4D3879EF}" srcOrd="0" destOrd="0" presId="urn:microsoft.com/office/officeart/2005/8/layout/default"/>
    <dgm:cxn modelId="{068791C9-2E61-4DBB-8889-E27FC9212D22}" srcId="{49E4AFB1-1833-4E1B-80F5-7C1D1A91BCC9}" destId="{C4EEF8C8-1870-45E5-9F2A-B8E4686AB367}" srcOrd="2" destOrd="0" parTransId="{D4B274D9-24CB-4BB0-846D-5020FEB7A7EE}" sibTransId="{AFB42F9F-AA55-4DB9-B27E-B321D4D9BDF4}"/>
    <dgm:cxn modelId="{7E558BCE-1FE9-446D-94D5-F3DC0B80D6D6}" type="presOf" srcId="{C095F92A-D22B-4F00-8D55-DBCA0257366D}" destId="{8DF73F01-EBEA-428A-AC7A-3AB83A8FDD8C}" srcOrd="0" destOrd="0" presId="urn:microsoft.com/office/officeart/2005/8/layout/default"/>
    <dgm:cxn modelId="{02FB7EEB-6F30-4DD7-A4F0-EB930D23B658}" srcId="{49E4AFB1-1833-4E1B-80F5-7C1D1A91BCC9}" destId="{C095F92A-D22B-4F00-8D55-DBCA0257366D}" srcOrd="3" destOrd="0" parTransId="{4B68796F-6FD9-4177-9997-4FB6968A2450}" sibTransId="{EA2A5714-B584-4662-88E3-AB5D254A2C42}"/>
    <dgm:cxn modelId="{CEE61CF9-BD65-4D1E-8DAF-C1BCBB3FC679}" type="presOf" srcId="{A73D4BA6-9E76-40F5-808F-AA4D31AB0100}" destId="{72A28907-564D-4DB6-BB4D-2FB5AC40E07E}" srcOrd="0" destOrd="0" presId="urn:microsoft.com/office/officeart/2005/8/layout/default"/>
    <dgm:cxn modelId="{37B27E51-529D-4B47-BF84-50C0DF4CC557}" type="presParOf" srcId="{7E4485C8-C908-49D7-8D16-08AABB233A03}" destId="{72A28907-564D-4DB6-BB4D-2FB5AC40E07E}" srcOrd="0" destOrd="0" presId="urn:microsoft.com/office/officeart/2005/8/layout/default"/>
    <dgm:cxn modelId="{B733B2AC-7769-414E-993A-14FE7CE8B1D4}" type="presParOf" srcId="{7E4485C8-C908-49D7-8D16-08AABB233A03}" destId="{B1927501-A8CA-4F13-8FE3-A088B45C9330}" srcOrd="1" destOrd="0" presId="urn:microsoft.com/office/officeart/2005/8/layout/default"/>
    <dgm:cxn modelId="{6D482A4F-415B-406E-B52A-39F8859634BC}" type="presParOf" srcId="{7E4485C8-C908-49D7-8D16-08AABB233A03}" destId="{FB08D166-D044-43C7-99F8-30AC4D3879EF}" srcOrd="2" destOrd="0" presId="urn:microsoft.com/office/officeart/2005/8/layout/default"/>
    <dgm:cxn modelId="{AD7A0532-6277-467D-B57B-9B63387EC68A}" type="presParOf" srcId="{7E4485C8-C908-49D7-8D16-08AABB233A03}" destId="{2CCDD47F-3DD0-4288-A243-C0F08C62ACE1}" srcOrd="3" destOrd="0" presId="urn:microsoft.com/office/officeart/2005/8/layout/default"/>
    <dgm:cxn modelId="{60898F81-BE88-4129-8DDC-1CFC14B0B1C6}" type="presParOf" srcId="{7E4485C8-C908-49D7-8D16-08AABB233A03}" destId="{69205CC6-E63E-45CC-8791-C48067AE084D}" srcOrd="4" destOrd="0" presId="urn:microsoft.com/office/officeart/2005/8/layout/default"/>
    <dgm:cxn modelId="{50611E2B-ED08-42AA-8894-0D4143E4BA0A}" type="presParOf" srcId="{7E4485C8-C908-49D7-8D16-08AABB233A03}" destId="{3EB9707A-8BE2-4E2A-8280-0756F64E0405}" srcOrd="5" destOrd="0" presId="urn:microsoft.com/office/officeart/2005/8/layout/default"/>
    <dgm:cxn modelId="{5B3952E3-C5B2-4894-A6B6-3D8F08275BBB}" type="presParOf" srcId="{7E4485C8-C908-49D7-8D16-08AABB233A03}" destId="{8DF73F01-EBEA-428A-AC7A-3AB83A8FDD8C}" srcOrd="6" destOrd="0" presId="urn:microsoft.com/office/officeart/2005/8/layout/default"/>
    <dgm:cxn modelId="{FA19793D-0CFA-4583-8384-B343E00060B6}" type="presParOf" srcId="{7E4485C8-C908-49D7-8D16-08AABB233A03}" destId="{76F4977E-8518-411E-B439-C6C6F9E2A9F2}" srcOrd="7" destOrd="0" presId="urn:microsoft.com/office/officeart/2005/8/layout/default"/>
    <dgm:cxn modelId="{9A9E3F56-3034-4219-9F4C-1961240E878A}" type="presParOf" srcId="{7E4485C8-C908-49D7-8D16-08AABB233A03}" destId="{2F47D071-A71A-433A-B443-C540FE6E507D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D127F741-DF19-490F-A2B9-80C0966F4F47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4EF3DC5F-08F6-40C2-AEE4-11D4CD09D2E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i="1" dirty="0"/>
            <a:t>Exploratory Data Analysis</a:t>
          </a:r>
        </a:p>
      </dgm:t>
    </dgm:pt>
    <dgm:pt modelId="{45DA38C7-4C2C-4DD4-95D2-1F3E1B24F63A}" type="parTrans" cxnId="{9719B11D-1D43-493E-A2D7-89552CDD4968}">
      <dgm:prSet/>
      <dgm:spPr/>
      <dgm:t>
        <a:bodyPr/>
        <a:lstStyle/>
        <a:p>
          <a:endParaRPr lang="en-US"/>
        </a:p>
      </dgm:t>
    </dgm:pt>
    <dgm:pt modelId="{9F4619B0-5303-4D8D-904F-11E0521C2B15}" type="sibTrans" cxnId="{9719B11D-1D43-493E-A2D7-89552CDD4968}">
      <dgm:prSet/>
      <dgm:spPr/>
      <dgm:t>
        <a:bodyPr/>
        <a:lstStyle/>
        <a:p>
          <a:endParaRPr lang="en-US"/>
        </a:p>
      </dgm:t>
    </dgm:pt>
    <dgm:pt modelId="{A56C9380-4E3A-46AF-B618-031DBD5A748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dirty="0"/>
            <a:t>Latent Dirichlet Allocation</a:t>
          </a:r>
        </a:p>
      </dgm:t>
    </dgm:pt>
    <dgm:pt modelId="{108112CF-8DAE-473E-B1D1-FD8FEC82EDB9}" type="parTrans" cxnId="{C028ECD0-0543-496E-8FBF-D267EEC1D0A5}">
      <dgm:prSet/>
      <dgm:spPr/>
      <dgm:t>
        <a:bodyPr/>
        <a:lstStyle/>
        <a:p>
          <a:endParaRPr lang="en-US"/>
        </a:p>
      </dgm:t>
    </dgm:pt>
    <dgm:pt modelId="{A7A04DCB-5494-41C0-B271-346BC9735D42}" type="sibTrans" cxnId="{C028ECD0-0543-496E-8FBF-D267EEC1D0A5}">
      <dgm:prSet/>
      <dgm:spPr/>
      <dgm:t>
        <a:bodyPr/>
        <a:lstStyle/>
        <a:p>
          <a:endParaRPr lang="en-US"/>
        </a:p>
      </dgm:t>
    </dgm:pt>
    <dgm:pt modelId="{43290E13-C532-4795-AF59-5B95848CF1E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i="0" dirty="0" err="1"/>
            <a:t>Biterm</a:t>
          </a:r>
          <a:r>
            <a:rPr lang="en-US" i="0" dirty="0"/>
            <a:t> Topic Model</a:t>
          </a:r>
        </a:p>
      </dgm:t>
    </dgm:pt>
    <dgm:pt modelId="{B10DAD6C-EA4E-4842-B281-DC9D226770CF}" type="parTrans" cxnId="{32B731B1-84CF-41F6-BF85-7D544010D6A6}">
      <dgm:prSet/>
      <dgm:spPr/>
      <dgm:t>
        <a:bodyPr/>
        <a:lstStyle/>
        <a:p>
          <a:endParaRPr lang="en-US"/>
        </a:p>
      </dgm:t>
    </dgm:pt>
    <dgm:pt modelId="{4A88779A-30D5-457F-BE94-C1E5AE87FC34}" type="sibTrans" cxnId="{32B731B1-84CF-41F6-BF85-7D544010D6A6}">
      <dgm:prSet/>
      <dgm:spPr/>
      <dgm:t>
        <a:bodyPr/>
        <a:lstStyle/>
        <a:p>
          <a:endParaRPr lang="en-US"/>
        </a:p>
      </dgm:t>
    </dgm:pt>
    <dgm:pt modelId="{1F65652B-A864-4BA8-BE63-00415A6709A1}" type="pres">
      <dgm:prSet presAssocID="{D127F741-DF19-490F-A2B9-80C0966F4F47}" presName="root" presStyleCnt="0">
        <dgm:presLayoutVars>
          <dgm:dir/>
          <dgm:resizeHandles val="exact"/>
        </dgm:presLayoutVars>
      </dgm:prSet>
      <dgm:spPr/>
    </dgm:pt>
    <dgm:pt modelId="{EA2CC348-497F-458D-883C-AA2DA8DA161D}" type="pres">
      <dgm:prSet presAssocID="{4EF3DC5F-08F6-40C2-AEE4-11D4CD09D2E1}" presName="compNode" presStyleCnt="0"/>
      <dgm:spPr/>
    </dgm:pt>
    <dgm:pt modelId="{08F4B1CE-5804-430B-BC2C-0BC224C216F6}" type="pres">
      <dgm:prSet presAssocID="{4EF3DC5F-08F6-40C2-AEE4-11D4CD09D2E1}" presName="bgRect" presStyleLbl="bgShp" presStyleIdx="0" presStyleCnt="3" custLinFactNeighborY="137"/>
      <dgm:spPr>
        <a:solidFill>
          <a:schemeClr val="accent2"/>
        </a:solidFill>
      </dgm:spPr>
    </dgm:pt>
    <dgm:pt modelId="{D0600EF3-4660-44BF-A924-1C29094971DB}" type="pres">
      <dgm:prSet presAssocID="{4EF3DC5F-08F6-40C2-AEE4-11D4CD09D2E1}" presName="iconRect" presStyleLbl="node1" presStyleIdx="0" presStyleCnt="3" custScaleX="140386" custScaleY="14038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Insignia 1 con relleno sólido"/>
        </a:ext>
      </dgm:extLst>
    </dgm:pt>
    <dgm:pt modelId="{CF0D2757-CAD0-465B-AEB1-DE1B46CC1385}" type="pres">
      <dgm:prSet presAssocID="{4EF3DC5F-08F6-40C2-AEE4-11D4CD09D2E1}" presName="spaceRect" presStyleCnt="0"/>
      <dgm:spPr/>
    </dgm:pt>
    <dgm:pt modelId="{783312F0-33B0-4F7B-90BE-E076F250F838}" type="pres">
      <dgm:prSet presAssocID="{4EF3DC5F-08F6-40C2-AEE4-11D4CD09D2E1}" presName="parTx" presStyleLbl="revTx" presStyleIdx="0" presStyleCnt="3">
        <dgm:presLayoutVars>
          <dgm:chMax val="0"/>
          <dgm:chPref val="0"/>
        </dgm:presLayoutVars>
      </dgm:prSet>
      <dgm:spPr/>
    </dgm:pt>
    <dgm:pt modelId="{830D2377-9F75-463D-9614-06A305F951C4}" type="pres">
      <dgm:prSet presAssocID="{9F4619B0-5303-4D8D-904F-11E0521C2B15}" presName="sibTrans" presStyleCnt="0"/>
      <dgm:spPr/>
    </dgm:pt>
    <dgm:pt modelId="{242A33F5-22F8-4B9D-8643-D809469F2630}" type="pres">
      <dgm:prSet presAssocID="{A56C9380-4E3A-46AF-B618-031DBD5A748C}" presName="compNode" presStyleCnt="0"/>
      <dgm:spPr/>
    </dgm:pt>
    <dgm:pt modelId="{479F3935-67B8-445F-8B19-43B5281BBE28}" type="pres">
      <dgm:prSet presAssocID="{A56C9380-4E3A-46AF-B618-031DBD5A748C}" presName="bgRect" presStyleLbl="bgShp" presStyleIdx="1" presStyleCnt="3" custLinFactNeighborY="137"/>
      <dgm:spPr>
        <a:solidFill>
          <a:schemeClr val="accent2"/>
        </a:solidFill>
      </dgm:spPr>
    </dgm:pt>
    <dgm:pt modelId="{2F5C9FE4-E7C9-4159-B172-9DBF881EE613}" type="pres">
      <dgm:prSet presAssocID="{A56C9380-4E3A-46AF-B618-031DBD5A748C}" presName="iconRect" presStyleLbl="node1" presStyleIdx="1" presStyleCnt="3" custScaleX="140386" custScaleY="140386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Insignia con relleno sólido"/>
        </a:ext>
      </dgm:extLst>
    </dgm:pt>
    <dgm:pt modelId="{A828EBE2-0077-447E-8D16-ADA082F54808}" type="pres">
      <dgm:prSet presAssocID="{A56C9380-4E3A-46AF-B618-031DBD5A748C}" presName="spaceRect" presStyleCnt="0"/>
      <dgm:spPr/>
    </dgm:pt>
    <dgm:pt modelId="{46CDE5ED-1066-4E66-B2D3-B7B07D698E3F}" type="pres">
      <dgm:prSet presAssocID="{A56C9380-4E3A-46AF-B618-031DBD5A748C}" presName="parTx" presStyleLbl="revTx" presStyleIdx="1" presStyleCnt="3">
        <dgm:presLayoutVars>
          <dgm:chMax val="0"/>
          <dgm:chPref val="0"/>
        </dgm:presLayoutVars>
      </dgm:prSet>
      <dgm:spPr/>
    </dgm:pt>
    <dgm:pt modelId="{9440C2EC-C4F1-4E6E-BD0A-FA8DE4B17349}" type="pres">
      <dgm:prSet presAssocID="{A7A04DCB-5494-41C0-B271-346BC9735D42}" presName="sibTrans" presStyleCnt="0"/>
      <dgm:spPr/>
    </dgm:pt>
    <dgm:pt modelId="{3CE6EE99-51BE-46D6-8B27-DFEC24BFB6BB}" type="pres">
      <dgm:prSet presAssocID="{43290E13-C532-4795-AF59-5B95848CF1EA}" presName="compNode" presStyleCnt="0"/>
      <dgm:spPr/>
    </dgm:pt>
    <dgm:pt modelId="{5AED1658-8959-4614-B8C5-CE001647FB75}" type="pres">
      <dgm:prSet presAssocID="{43290E13-C532-4795-AF59-5B95848CF1EA}" presName="bgRect" presStyleLbl="bgShp" presStyleIdx="2" presStyleCnt="3" custLinFactNeighborY="137"/>
      <dgm:spPr>
        <a:solidFill>
          <a:schemeClr val="accent2"/>
        </a:solidFill>
      </dgm:spPr>
    </dgm:pt>
    <dgm:pt modelId="{35A3E012-80B8-4DF0-B38C-073937F78207}" type="pres">
      <dgm:prSet presAssocID="{43290E13-C532-4795-AF59-5B95848CF1EA}" presName="iconRect" presStyleLbl="node1" presStyleIdx="2" presStyleCnt="3" custScaleX="140386" custScaleY="14038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Insignia 3 con relleno sólido"/>
        </a:ext>
      </dgm:extLst>
    </dgm:pt>
    <dgm:pt modelId="{3E52B908-1A94-4BF7-9BA6-FC463FAFF358}" type="pres">
      <dgm:prSet presAssocID="{43290E13-C532-4795-AF59-5B95848CF1EA}" presName="spaceRect" presStyleCnt="0"/>
      <dgm:spPr/>
    </dgm:pt>
    <dgm:pt modelId="{A02D681D-21A3-420D-A797-F8F221002690}" type="pres">
      <dgm:prSet presAssocID="{43290E13-C532-4795-AF59-5B95848CF1EA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9719B11D-1D43-493E-A2D7-89552CDD4968}" srcId="{D127F741-DF19-490F-A2B9-80C0966F4F47}" destId="{4EF3DC5F-08F6-40C2-AEE4-11D4CD09D2E1}" srcOrd="0" destOrd="0" parTransId="{45DA38C7-4C2C-4DD4-95D2-1F3E1B24F63A}" sibTransId="{9F4619B0-5303-4D8D-904F-11E0521C2B15}"/>
    <dgm:cxn modelId="{C67F0773-1804-472B-A135-6849B7AB111C}" type="presOf" srcId="{43290E13-C532-4795-AF59-5B95848CF1EA}" destId="{A02D681D-21A3-420D-A797-F8F221002690}" srcOrd="0" destOrd="0" presId="urn:microsoft.com/office/officeart/2018/2/layout/IconVerticalSolidList"/>
    <dgm:cxn modelId="{664F0B55-981A-4005-B893-9F5165155A6C}" type="presOf" srcId="{4EF3DC5F-08F6-40C2-AEE4-11D4CD09D2E1}" destId="{783312F0-33B0-4F7B-90BE-E076F250F838}" srcOrd="0" destOrd="0" presId="urn:microsoft.com/office/officeart/2018/2/layout/IconVerticalSolidList"/>
    <dgm:cxn modelId="{32B731B1-84CF-41F6-BF85-7D544010D6A6}" srcId="{D127F741-DF19-490F-A2B9-80C0966F4F47}" destId="{43290E13-C532-4795-AF59-5B95848CF1EA}" srcOrd="2" destOrd="0" parTransId="{B10DAD6C-EA4E-4842-B281-DC9D226770CF}" sibTransId="{4A88779A-30D5-457F-BE94-C1E5AE87FC34}"/>
    <dgm:cxn modelId="{427B60CF-CBB5-4098-98C4-E03BCB2B9D33}" type="presOf" srcId="{D127F741-DF19-490F-A2B9-80C0966F4F47}" destId="{1F65652B-A864-4BA8-BE63-00415A6709A1}" srcOrd="0" destOrd="0" presId="urn:microsoft.com/office/officeart/2018/2/layout/IconVerticalSolidList"/>
    <dgm:cxn modelId="{C028ECD0-0543-496E-8FBF-D267EEC1D0A5}" srcId="{D127F741-DF19-490F-A2B9-80C0966F4F47}" destId="{A56C9380-4E3A-46AF-B618-031DBD5A748C}" srcOrd="1" destOrd="0" parTransId="{108112CF-8DAE-473E-B1D1-FD8FEC82EDB9}" sibTransId="{A7A04DCB-5494-41C0-B271-346BC9735D42}"/>
    <dgm:cxn modelId="{BD4B9BFC-6B6A-4D62-9EDF-2448B6D5B065}" type="presOf" srcId="{A56C9380-4E3A-46AF-B618-031DBD5A748C}" destId="{46CDE5ED-1066-4E66-B2D3-B7B07D698E3F}" srcOrd="0" destOrd="0" presId="urn:microsoft.com/office/officeart/2018/2/layout/IconVerticalSolidList"/>
    <dgm:cxn modelId="{E1667F83-3560-4B3B-8A70-6EC41C074E17}" type="presParOf" srcId="{1F65652B-A864-4BA8-BE63-00415A6709A1}" destId="{EA2CC348-497F-458D-883C-AA2DA8DA161D}" srcOrd="0" destOrd="0" presId="urn:microsoft.com/office/officeart/2018/2/layout/IconVerticalSolidList"/>
    <dgm:cxn modelId="{3F7D68F0-8450-4FC1-9A4E-525F91F352E6}" type="presParOf" srcId="{EA2CC348-497F-458D-883C-AA2DA8DA161D}" destId="{08F4B1CE-5804-430B-BC2C-0BC224C216F6}" srcOrd="0" destOrd="0" presId="urn:microsoft.com/office/officeart/2018/2/layout/IconVerticalSolidList"/>
    <dgm:cxn modelId="{75D81E02-611B-4B5F-821C-0FFD1A3FAEF0}" type="presParOf" srcId="{EA2CC348-497F-458D-883C-AA2DA8DA161D}" destId="{D0600EF3-4660-44BF-A924-1C29094971DB}" srcOrd="1" destOrd="0" presId="urn:microsoft.com/office/officeart/2018/2/layout/IconVerticalSolidList"/>
    <dgm:cxn modelId="{6AFF77C9-4934-4F26-9D5D-8DCB8F201541}" type="presParOf" srcId="{EA2CC348-497F-458D-883C-AA2DA8DA161D}" destId="{CF0D2757-CAD0-465B-AEB1-DE1B46CC1385}" srcOrd="2" destOrd="0" presId="urn:microsoft.com/office/officeart/2018/2/layout/IconVerticalSolidList"/>
    <dgm:cxn modelId="{9F836AE7-FD22-42C7-9C27-D7ACBF3F9604}" type="presParOf" srcId="{EA2CC348-497F-458D-883C-AA2DA8DA161D}" destId="{783312F0-33B0-4F7B-90BE-E076F250F838}" srcOrd="3" destOrd="0" presId="urn:microsoft.com/office/officeart/2018/2/layout/IconVerticalSolidList"/>
    <dgm:cxn modelId="{F985184B-525B-438C-AD78-A9EB7CBA9B28}" type="presParOf" srcId="{1F65652B-A864-4BA8-BE63-00415A6709A1}" destId="{830D2377-9F75-463D-9614-06A305F951C4}" srcOrd="1" destOrd="0" presId="urn:microsoft.com/office/officeart/2018/2/layout/IconVerticalSolidList"/>
    <dgm:cxn modelId="{4F6C5525-7FF9-4E17-9E7B-F5EDC974518C}" type="presParOf" srcId="{1F65652B-A864-4BA8-BE63-00415A6709A1}" destId="{242A33F5-22F8-4B9D-8643-D809469F2630}" srcOrd="2" destOrd="0" presId="urn:microsoft.com/office/officeart/2018/2/layout/IconVerticalSolidList"/>
    <dgm:cxn modelId="{063809A4-10D9-4AC4-9F32-EA30C912A018}" type="presParOf" srcId="{242A33F5-22F8-4B9D-8643-D809469F2630}" destId="{479F3935-67B8-445F-8B19-43B5281BBE28}" srcOrd="0" destOrd="0" presId="urn:microsoft.com/office/officeart/2018/2/layout/IconVerticalSolidList"/>
    <dgm:cxn modelId="{346A1495-F9F3-40C4-AFF5-31B7E2A7579D}" type="presParOf" srcId="{242A33F5-22F8-4B9D-8643-D809469F2630}" destId="{2F5C9FE4-E7C9-4159-B172-9DBF881EE613}" srcOrd="1" destOrd="0" presId="urn:microsoft.com/office/officeart/2018/2/layout/IconVerticalSolidList"/>
    <dgm:cxn modelId="{70CA39DA-A941-4372-BEBB-472A9D6D3507}" type="presParOf" srcId="{242A33F5-22F8-4B9D-8643-D809469F2630}" destId="{A828EBE2-0077-447E-8D16-ADA082F54808}" srcOrd="2" destOrd="0" presId="urn:microsoft.com/office/officeart/2018/2/layout/IconVerticalSolidList"/>
    <dgm:cxn modelId="{07F63801-E096-46AB-AF36-798534A70E02}" type="presParOf" srcId="{242A33F5-22F8-4B9D-8643-D809469F2630}" destId="{46CDE5ED-1066-4E66-B2D3-B7B07D698E3F}" srcOrd="3" destOrd="0" presId="urn:microsoft.com/office/officeart/2018/2/layout/IconVerticalSolidList"/>
    <dgm:cxn modelId="{A7F1AF33-02FD-41BD-90A4-EE882D65A96E}" type="presParOf" srcId="{1F65652B-A864-4BA8-BE63-00415A6709A1}" destId="{9440C2EC-C4F1-4E6E-BD0A-FA8DE4B17349}" srcOrd="3" destOrd="0" presId="urn:microsoft.com/office/officeart/2018/2/layout/IconVerticalSolidList"/>
    <dgm:cxn modelId="{7834F7D7-6080-4558-B03E-2DBC7EB08B53}" type="presParOf" srcId="{1F65652B-A864-4BA8-BE63-00415A6709A1}" destId="{3CE6EE99-51BE-46D6-8B27-DFEC24BFB6BB}" srcOrd="4" destOrd="0" presId="urn:microsoft.com/office/officeart/2018/2/layout/IconVerticalSolidList"/>
    <dgm:cxn modelId="{0FDFA9E7-284D-412E-8300-9675BAC77DE7}" type="presParOf" srcId="{3CE6EE99-51BE-46D6-8B27-DFEC24BFB6BB}" destId="{5AED1658-8959-4614-B8C5-CE001647FB75}" srcOrd="0" destOrd="0" presId="urn:microsoft.com/office/officeart/2018/2/layout/IconVerticalSolidList"/>
    <dgm:cxn modelId="{4626FA96-E129-4EAC-BD9F-23F923819EA3}" type="presParOf" srcId="{3CE6EE99-51BE-46D6-8B27-DFEC24BFB6BB}" destId="{35A3E012-80B8-4DF0-B38C-073937F78207}" srcOrd="1" destOrd="0" presId="urn:microsoft.com/office/officeart/2018/2/layout/IconVerticalSolidList"/>
    <dgm:cxn modelId="{D25AEAB1-2A74-42E2-9636-9D655974E23C}" type="presParOf" srcId="{3CE6EE99-51BE-46D6-8B27-DFEC24BFB6BB}" destId="{3E52B908-1A94-4BF7-9BA6-FC463FAFF358}" srcOrd="2" destOrd="0" presId="urn:microsoft.com/office/officeart/2018/2/layout/IconVerticalSolidList"/>
    <dgm:cxn modelId="{FCD31906-37DE-42F5-9E00-7DE32C79A04C}" type="presParOf" srcId="{3CE6EE99-51BE-46D6-8B27-DFEC24BFB6BB}" destId="{A02D681D-21A3-420D-A797-F8F221002690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D127F741-DF19-490F-A2B9-80C0966F4F47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4EF3DC5F-08F6-40C2-AEE4-11D4CD09D2E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i="0" dirty="0" err="1"/>
            <a:t>Modelos</a:t>
          </a:r>
          <a:r>
            <a:rPr lang="en-US" i="0" dirty="0"/>
            <a:t> </a:t>
          </a:r>
          <a:r>
            <a:rPr lang="en-US" i="0" dirty="0" err="1"/>
            <a:t>preentrenados</a:t>
          </a:r>
          <a:endParaRPr lang="en-US" i="0" dirty="0"/>
        </a:p>
      </dgm:t>
    </dgm:pt>
    <dgm:pt modelId="{45DA38C7-4C2C-4DD4-95D2-1F3E1B24F63A}" type="parTrans" cxnId="{9719B11D-1D43-493E-A2D7-89552CDD4968}">
      <dgm:prSet/>
      <dgm:spPr/>
      <dgm:t>
        <a:bodyPr/>
        <a:lstStyle/>
        <a:p>
          <a:endParaRPr lang="en-US"/>
        </a:p>
      </dgm:t>
    </dgm:pt>
    <dgm:pt modelId="{9F4619B0-5303-4D8D-904F-11E0521C2B15}" type="sibTrans" cxnId="{9719B11D-1D43-493E-A2D7-89552CDD4968}">
      <dgm:prSet/>
      <dgm:spPr/>
      <dgm:t>
        <a:bodyPr/>
        <a:lstStyle/>
        <a:p>
          <a:endParaRPr lang="en-US"/>
        </a:p>
      </dgm:t>
    </dgm:pt>
    <dgm:pt modelId="{A56C9380-4E3A-46AF-B618-031DBD5A748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dirty="0" err="1"/>
            <a:t>Modelos</a:t>
          </a:r>
          <a:r>
            <a:rPr lang="en-US" b="0" i="0" dirty="0"/>
            <a:t> </a:t>
          </a:r>
          <a:r>
            <a:rPr lang="en-US" b="0" i="0" dirty="0" err="1"/>
            <a:t>específicos</a:t>
          </a:r>
          <a:endParaRPr lang="en-US" b="0" i="0" dirty="0"/>
        </a:p>
      </dgm:t>
    </dgm:pt>
    <dgm:pt modelId="{108112CF-8DAE-473E-B1D1-FD8FEC82EDB9}" type="parTrans" cxnId="{C028ECD0-0543-496E-8FBF-D267EEC1D0A5}">
      <dgm:prSet/>
      <dgm:spPr/>
      <dgm:t>
        <a:bodyPr/>
        <a:lstStyle/>
        <a:p>
          <a:endParaRPr lang="en-US"/>
        </a:p>
      </dgm:t>
    </dgm:pt>
    <dgm:pt modelId="{A7A04DCB-5494-41C0-B271-346BC9735D42}" type="sibTrans" cxnId="{C028ECD0-0543-496E-8FBF-D267EEC1D0A5}">
      <dgm:prSet/>
      <dgm:spPr/>
      <dgm:t>
        <a:bodyPr/>
        <a:lstStyle/>
        <a:p>
          <a:endParaRPr lang="en-US"/>
        </a:p>
      </dgm:t>
    </dgm:pt>
    <dgm:pt modelId="{1F65652B-A864-4BA8-BE63-00415A6709A1}" type="pres">
      <dgm:prSet presAssocID="{D127F741-DF19-490F-A2B9-80C0966F4F47}" presName="root" presStyleCnt="0">
        <dgm:presLayoutVars>
          <dgm:dir/>
          <dgm:resizeHandles val="exact"/>
        </dgm:presLayoutVars>
      </dgm:prSet>
      <dgm:spPr/>
    </dgm:pt>
    <dgm:pt modelId="{EA2CC348-497F-458D-883C-AA2DA8DA161D}" type="pres">
      <dgm:prSet presAssocID="{4EF3DC5F-08F6-40C2-AEE4-11D4CD09D2E1}" presName="compNode" presStyleCnt="0"/>
      <dgm:spPr/>
    </dgm:pt>
    <dgm:pt modelId="{08F4B1CE-5804-430B-BC2C-0BC224C216F6}" type="pres">
      <dgm:prSet presAssocID="{4EF3DC5F-08F6-40C2-AEE4-11D4CD09D2E1}" presName="bgRect" presStyleLbl="bgShp" presStyleIdx="0" presStyleCnt="2" custLinFactNeighborX="-25520" custLinFactNeighborY="760"/>
      <dgm:spPr>
        <a:solidFill>
          <a:schemeClr val="accent2"/>
        </a:solidFill>
      </dgm:spPr>
    </dgm:pt>
    <dgm:pt modelId="{D0600EF3-4660-44BF-A924-1C29094971DB}" type="pres">
      <dgm:prSet presAssocID="{4EF3DC5F-08F6-40C2-AEE4-11D4CD09D2E1}" presName="iconRect" presStyleLbl="node1" presStyleIdx="0" presStyleCnt="2" custScaleX="140386" custScaleY="140386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Ábaco con relleno sólido"/>
        </a:ext>
      </dgm:extLst>
    </dgm:pt>
    <dgm:pt modelId="{CF0D2757-CAD0-465B-AEB1-DE1B46CC1385}" type="pres">
      <dgm:prSet presAssocID="{4EF3DC5F-08F6-40C2-AEE4-11D4CD09D2E1}" presName="spaceRect" presStyleCnt="0"/>
      <dgm:spPr/>
    </dgm:pt>
    <dgm:pt modelId="{783312F0-33B0-4F7B-90BE-E076F250F838}" type="pres">
      <dgm:prSet presAssocID="{4EF3DC5F-08F6-40C2-AEE4-11D4CD09D2E1}" presName="parTx" presStyleLbl="revTx" presStyleIdx="0" presStyleCnt="2">
        <dgm:presLayoutVars>
          <dgm:chMax val="0"/>
          <dgm:chPref val="0"/>
        </dgm:presLayoutVars>
      </dgm:prSet>
      <dgm:spPr/>
    </dgm:pt>
    <dgm:pt modelId="{830D2377-9F75-463D-9614-06A305F951C4}" type="pres">
      <dgm:prSet presAssocID="{9F4619B0-5303-4D8D-904F-11E0521C2B15}" presName="sibTrans" presStyleCnt="0"/>
      <dgm:spPr/>
    </dgm:pt>
    <dgm:pt modelId="{242A33F5-22F8-4B9D-8643-D809469F2630}" type="pres">
      <dgm:prSet presAssocID="{A56C9380-4E3A-46AF-B618-031DBD5A748C}" presName="compNode" presStyleCnt="0"/>
      <dgm:spPr/>
    </dgm:pt>
    <dgm:pt modelId="{479F3935-67B8-445F-8B19-43B5281BBE28}" type="pres">
      <dgm:prSet presAssocID="{A56C9380-4E3A-46AF-B618-031DBD5A748C}" presName="bgRect" presStyleLbl="bgShp" presStyleIdx="1" presStyleCnt="2" custLinFactNeighborY="137"/>
      <dgm:spPr>
        <a:solidFill>
          <a:schemeClr val="accent2"/>
        </a:solidFill>
      </dgm:spPr>
    </dgm:pt>
    <dgm:pt modelId="{2F5C9FE4-E7C9-4159-B172-9DBF881EE613}" type="pres">
      <dgm:prSet presAssocID="{A56C9380-4E3A-46AF-B618-031DBD5A748C}" presName="iconRect" presStyleLbl="node1" presStyleIdx="1" presStyleCnt="2" custScaleX="140386" custScaleY="140386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Inteligencia artificial con relleno sólido"/>
        </a:ext>
      </dgm:extLst>
    </dgm:pt>
    <dgm:pt modelId="{A828EBE2-0077-447E-8D16-ADA082F54808}" type="pres">
      <dgm:prSet presAssocID="{A56C9380-4E3A-46AF-B618-031DBD5A748C}" presName="spaceRect" presStyleCnt="0"/>
      <dgm:spPr/>
    </dgm:pt>
    <dgm:pt modelId="{46CDE5ED-1066-4E66-B2D3-B7B07D698E3F}" type="pres">
      <dgm:prSet presAssocID="{A56C9380-4E3A-46AF-B618-031DBD5A748C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9719B11D-1D43-493E-A2D7-89552CDD4968}" srcId="{D127F741-DF19-490F-A2B9-80C0966F4F47}" destId="{4EF3DC5F-08F6-40C2-AEE4-11D4CD09D2E1}" srcOrd="0" destOrd="0" parTransId="{45DA38C7-4C2C-4DD4-95D2-1F3E1B24F63A}" sibTransId="{9F4619B0-5303-4D8D-904F-11E0521C2B15}"/>
    <dgm:cxn modelId="{664F0B55-981A-4005-B893-9F5165155A6C}" type="presOf" srcId="{4EF3DC5F-08F6-40C2-AEE4-11D4CD09D2E1}" destId="{783312F0-33B0-4F7B-90BE-E076F250F838}" srcOrd="0" destOrd="0" presId="urn:microsoft.com/office/officeart/2018/2/layout/IconVerticalSolidList"/>
    <dgm:cxn modelId="{427B60CF-CBB5-4098-98C4-E03BCB2B9D33}" type="presOf" srcId="{D127F741-DF19-490F-A2B9-80C0966F4F47}" destId="{1F65652B-A864-4BA8-BE63-00415A6709A1}" srcOrd="0" destOrd="0" presId="urn:microsoft.com/office/officeart/2018/2/layout/IconVerticalSolidList"/>
    <dgm:cxn modelId="{C028ECD0-0543-496E-8FBF-D267EEC1D0A5}" srcId="{D127F741-DF19-490F-A2B9-80C0966F4F47}" destId="{A56C9380-4E3A-46AF-B618-031DBD5A748C}" srcOrd="1" destOrd="0" parTransId="{108112CF-8DAE-473E-B1D1-FD8FEC82EDB9}" sibTransId="{A7A04DCB-5494-41C0-B271-346BC9735D42}"/>
    <dgm:cxn modelId="{BD4B9BFC-6B6A-4D62-9EDF-2448B6D5B065}" type="presOf" srcId="{A56C9380-4E3A-46AF-B618-031DBD5A748C}" destId="{46CDE5ED-1066-4E66-B2D3-B7B07D698E3F}" srcOrd="0" destOrd="0" presId="urn:microsoft.com/office/officeart/2018/2/layout/IconVerticalSolidList"/>
    <dgm:cxn modelId="{E1667F83-3560-4B3B-8A70-6EC41C074E17}" type="presParOf" srcId="{1F65652B-A864-4BA8-BE63-00415A6709A1}" destId="{EA2CC348-497F-458D-883C-AA2DA8DA161D}" srcOrd="0" destOrd="0" presId="urn:microsoft.com/office/officeart/2018/2/layout/IconVerticalSolidList"/>
    <dgm:cxn modelId="{3F7D68F0-8450-4FC1-9A4E-525F91F352E6}" type="presParOf" srcId="{EA2CC348-497F-458D-883C-AA2DA8DA161D}" destId="{08F4B1CE-5804-430B-BC2C-0BC224C216F6}" srcOrd="0" destOrd="0" presId="urn:microsoft.com/office/officeart/2018/2/layout/IconVerticalSolidList"/>
    <dgm:cxn modelId="{75D81E02-611B-4B5F-821C-0FFD1A3FAEF0}" type="presParOf" srcId="{EA2CC348-497F-458D-883C-AA2DA8DA161D}" destId="{D0600EF3-4660-44BF-A924-1C29094971DB}" srcOrd="1" destOrd="0" presId="urn:microsoft.com/office/officeart/2018/2/layout/IconVerticalSolidList"/>
    <dgm:cxn modelId="{6AFF77C9-4934-4F26-9D5D-8DCB8F201541}" type="presParOf" srcId="{EA2CC348-497F-458D-883C-AA2DA8DA161D}" destId="{CF0D2757-CAD0-465B-AEB1-DE1B46CC1385}" srcOrd="2" destOrd="0" presId="urn:microsoft.com/office/officeart/2018/2/layout/IconVerticalSolidList"/>
    <dgm:cxn modelId="{9F836AE7-FD22-42C7-9C27-D7ACBF3F9604}" type="presParOf" srcId="{EA2CC348-497F-458D-883C-AA2DA8DA161D}" destId="{783312F0-33B0-4F7B-90BE-E076F250F838}" srcOrd="3" destOrd="0" presId="urn:microsoft.com/office/officeart/2018/2/layout/IconVerticalSolidList"/>
    <dgm:cxn modelId="{F985184B-525B-438C-AD78-A9EB7CBA9B28}" type="presParOf" srcId="{1F65652B-A864-4BA8-BE63-00415A6709A1}" destId="{830D2377-9F75-463D-9614-06A305F951C4}" srcOrd="1" destOrd="0" presId="urn:microsoft.com/office/officeart/2018/2/layout/IconVerticalSolidList"/>
    <dgm:cxn modelId="{4F6C5525-7FF9-4E17-9E7B-F5EDC974518C}" type="presParOf" srcId="{1F65652B-A864-4BA8-BE63-00415A6709A1}" destId="{242A33F5-22F8-4B9D-8643-D809469F2630}" srcOrd="2" destOrd="0" presId="urn:microsoft.com/office/officeart/2018/2/layout/IconVerticalSolidList"/>
    <dgm:cxn modelId="{063809A4-10D9-4AC4-9F32-EA30C912A018}" type="presParOf" srcId="{242A33F5-22F8-4B9D-8643-D809469F2630}" destId="{479F3935-67B8-445F-8B19-43B5281BBE28}" srcOrd="0" destOrd="0" presId="urn:microsoft.com/office/officeart/2018/2/layout/IconVerticalSolidList"/>
    <dgm:cxn modelId="{346A1495-F9F3-40C4-AFF5-31B7E2A7579D}" type="presParOf" srcId="{242A33F5-22F8-4B9D-8643-D809469F2630}" destId="{2F5C9FE4-E7C9-4159-B172-9DBF881EE613}" srcOrd="1" destOrd="0" presId="urn:microsoft.com/office/officeart/2018/2/layout/IconVerticalSolidList"/>
    <dgm:cxn modelId="{70CA39DA-A941-4372-BEBB-472A9D6D3507}" type="presParOf" srcId="{242A33F5-22F8-4B9D-8643-D809469F2630}" destId="{A828EBE2-0077-447E-8D16-ADA082F54808}" srcOrd="2" destOrd="0" presId="urn:microsoft.com/office/officeart/2018/2/layout/IconVerticalSolidList"/>
    <dgm:cxn modelId="{07F63801-E096-46AB-AF36-798534A70E02}" type="presParOf" srcId="{242A33F5-22F8-4B9D-8643-D809469F2630}" destId="{46CDE5ED-1066-4E66-B2D3-B7B07D698E3F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09108C-B0A8-4FF8-86B0-3017C254F8AC}">
      <dsp:nvSpPr>
        <dsp:cNvPr id="0" name=""/>
        <dsp:cNvSpPr/>
      </dsp:nvSpPr>
      <dsp:spPr>
        <a:xfrm>
          <a:off x="0" y="676"/>
          <a:ext cx="6812280" cy="1582831"/>
        </a:xfrm>
        <a:prstGeom prst="roundRect">
          <a:avLst>
            <a:gd name="adj" fmla="val 10000"/>
          </a:avLst>
        </a:prstGeom>
        <a:solidFill>
          <a:schemeClr val="accent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C2F187E-CD61-4D22-969B-A953B88845D5}">
      <dsp:nvSpPr>
        <dsp:cNvPr id="0" name=""/>
        <dsp:cNvSpPr/>
      </dsp:nvSpPr>
      <dsp:spPr>
        <a:xfrm>
          <a:off x="303014" y="181021"/>
          <a:ext cx="1222140" cy="122214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57565F-CAE9-4304-A605-C9714B481B06}">
      <dsp:nvSpPr>
        <dsp:cNvPr id="0" name=""/>
        <dsp:cNvSpPr/>
      </dsp:nvSpPr>
      <dsp:spPr>
        <a:xfrm>
          <a:off x="1828170" y="676"/>
          <a:ext cx="4984109" cy="15828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7516" tIns="167516" rIns="167516" bIns="167516" numCol="1" spcCol="1270" anchor="ctr" anchorCtr="0">
          <a:noAutofit/>
        </a:bodyPr>
        <a:lstStyle/>
        <a:p>
          <a:pPr marL="0" lvl="0" indent="0" algn="l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 err="1"/>
            <a:t>Introducción</a:t>
          </a:r>
          <a:endParaRPr lang="en-US" sz="2800" kern="1200" dirty="0"/>
        </a:p>
      </dsp:txBody>
      <dsp:txXfrm>
        <a:off x="1828170" y="676"/>
        <a:ext cx="4984109" cy="1582831"/>
      </dsp:txXfrm>
    </dsp:sp>
    <dsp:sp modelId="{F12D4C56-3708-4FEE-A6A4-5134013A10BD}">
      <dsp:nvSpPr>
        <dsp:cNvPr id="0" name=""/>
        <dsp:cNvSpPr/>
      </dsp:nvSpPr>
      <dsp:spPr>
        <a:xfrm>
          <a:off x="0" y="1979216"/>
          <a:ext cx="6812280" cy="1582831"/>
        </a:xfrm>
        <a:prstGeom prst="roundRect">
          <a:avLst>
            <a:gd name="adj" fmla="val 10000"/>
          </a:avLst>
        </a:prstGeom>
        <a:solidFill>
          <a:schemeClr val="accent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68B69F-4D8B-4DE8-BE64-E24C0A0FCDE5}">
      <dsp:nvSpPr>
        <dsp:cNvPr id="0" name=""/>
        <dsp:cNvSpPr/>
      </dsp:nvSpPr>
      <dsp:spPr>
        <a:xfrm>
          <a:off x="303014" y="2159561"/>
          <a:ext cx="1222140" cy="122214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AA5383E-309E-4054-8C44-FD99C1168F0D}">
      <dsp:nvSpPr>
        <dsp:cNvPr id="0" name=""/>
        <dsp:cNvSpPr/>
      </dsp:nvSpPr>
      <dsp:spPr>
        <a:xfrm>
          <a:off x="1828170" y="1979216"/>
          <a:ext cx="4984109" cy="15828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7516" tIns="167516" rIns="167516" bIns="167516" numCol="1" spcCol="1270" anchor="ctr" anchorCtr="0">
          <a:noAutofit/>
        </a:bodyPr>
        <a:lstStyle/>
        <a:p>
          <a:pPr marL="0" lvl="0" indent="0" algn="l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800" kern="1200" dirty="0"/>
            <a:t>Planificación</a:t>
          </a:r>
          <a:endParaRPr lang="en-US" sz="2800" kern="1200" dirty="0"/>
        </a:p>
      </dsp:txBody>
      <dsp:txXfrm>
        <a:off x="1828170" y="1979216"/>
        <a:ext cx="4984109" cy="1582831"/>
      </dsp:txXfrm>
    </dsp:sp>
    <dsp:sp modelId="{E71E64D3-34FE-4959-A041-3EA59DB08A0E}">
      <dsp:nvSpPr>
        <dsp:cNvPr id="0" name=""/>
        <dsp:cNvSpPr/>
      </dsp:nvSpPr>
      <dsp:spPr>
        <a:xfrm>
          <a:off x="0" y="3957755"/>
          <a:ext cx="6812280" cy="1582831"/>
        </a:xfrm>
        <a:prstGeom prst="roundRect">
          <a:avLst>
            <a:gd name="adj" fmla="val 10000"/>
          </a:avLst>
        </a:prstGeom>
        <a:solidFill>
          <a:schemeClr val="accent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B85DAE5-2CC7-40E1-BBBC-9BA4DD1434C1}">
      <dsp:nvSpPr>
        <dsp:cNvPr id="0" name=""/>
        <dsp:cNvSpPr/>
      </dsp:nvSpPr>
      <dsp:spPr>
        <a:xfrm>
          <a:off x="303014" y="4138101"/>
          <a:ext cx="1222140" cy="122214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99B130-F514-4510-BA99-D2E45791405E}">
      <dsp:nvSpPr>
        <dsp:cNvPr id="0" name=""/>
        <dsp:cNvSpPr/>
      </dsp:nvSpPr>
      <dsp:spPr>
        <a:xfrm>
          <a:off x="1828170" y="3957755"/>
          <a:ext cx="4984109" cy="15828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7516" tIns="167516" rIns="167516" bIns="167516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i="0" kern="1200" baseline="0" dirty="0"/>
            <a:t>Desarrollo del </a:t>
          </a:r>
          <a:r>
            <a:rPr lang="en-US" sz="2400" i="0" kern="1200" baseline="0" dirty="0" err="1"/>
            <a:t>trabajo</a:t>
          </a:r>
          <a:endParaRPr lang="en-US" sz="2400" kern="1200" dirty="0"/>
        </a:p>
      </dsp:txBody>
      <dsp:txXfrm>
        <a:off x="1828170" y="3957755"/>
        <a:ext cx="4984109" cy="158283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F4B1CE-5804-430B-BC2C-0BC224C216F6}">
      <dsp:nvSpPr>
        <dsp:cNvPr id="0" name=""/>
        <dsp:cNvSpPr/>
      </dsp:nvSpPr>
      <dsp:spPr>
        <a:xfrm>
          <a:off x="0" y="3839"/>
          <a:ext cx="7452360" cy="1148457"/>
        </a:xfrm>
        <a:prstGeom prst="roundRect">
          <a:avLst>
            <a:gd name="adj" fmla="val 10000"/>
          </a:avLst>
        </a:prstGeom>
        <a:solidFill>
          <a:schemeClr val="accent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0600EF3-4660-44BF-A924-1C29094971DB}">
      <dsp:nvSpPr>
        <dsp:cNvPr id="0" name=""/>
        <dsp:cNvSpPr/>
      </dsp:nvSpPr>
      <dsp:spPr>
        <a:xfrm>
          <a:off x="219859" y="133119"/>
          <a:ext cx="886750" cy="88675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83312F0-33B0-4F7B-90BE-E076F250F838}">
      <dsp:nvSpPr>
        <dsp:cNvPr id="0" name=""/>
        <dsp:cNvSpPr/>
      </dsp:nvSpPr>
      <dsp:spPr>
        <a:xfrm>
          <a:off x="1326468" y="2265"/>
          <a:ext cx="6125891" cy="11484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545" tIns="121545" rIns="121545" bIns="121545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200" kern="1200" dirty="0"/>
            <a:t>¿Qué es el </a:t>
          </a:r>
          <a:r>
            <a:rPr lang="es-ES" sz="2200" i="0" kern="1200" dirty="0"/>
            <a:t>análisis de datos sociales</a:t>
          </a:r>
          <a:r>
            <a:rPr lang="es-ES" sz="2200" kern="1200" dirty="0"/>
            <a:t>?</a:t>
          </a:r>
          <a:endParaRPr lang="en-US" sz="2200" kern="1200" dirty="0"/>
        </a:p>
      </dsp:txBody>
      <dsp:txXfrm>
        <a:off x="1326468" y="2265"/>
        <a:ext cx="6125891" cy="1148457"/>
      </dsp:txXfrm>
    </dsp:sp>
    <dsp:sp modelId="{479F3935-67B8-445F-8B19-43B5281BBE28}">
      <dsp:nvSpPr>
        <dsp:cNvPr id="0" name=""/>
        <dsp:cNvSpPr/>
      </dsp:nvSpPr>
      <dsp:spPr>
        <a:xfrm>
          <a:off x="0" y="1439411"/>
          <a:ext cx="7452360" cy="1148457"/>
        </a:xfrm>
        <a:prstGeom prst="roundRect">
          <a:avLst>
            <a:gd name="adj" fmla="val 10000"/>
          </a:avLst>
        </a:prstGeom>
        <a:solidFill>
          <a:schemeClr val="accent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F5C9FE4-E7C9-4159-B172-9DBF881EE613}">
      <dsp:nvSpPr>
        <dsp:cNvPr id="0" name=""/>
        <dsp:cNvSpPr/>
      </dsp:nvSpPr>
      <dsp:spPr>
        <a:xfrm>
          <a:off x="219859" y="1568691"/>
          <a:ext cx="886750" cy="88675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6CDE5ED-1066-4E66-B2D3-B7B07D698E3F}">
      <dsp:nvSpPr>
        <dsp:cNvPr id="0" name=""/>
        <dsp:cNvSpPr/>
      </dsp:nvSpPr>
      <dsp:spPr>
        <a:xfrm>
          <a:off x="1326468" y="1437838"/>
          <a:ext cx="6125891" cy="11484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545" tIns="121545" rIns="121545" bIns="121545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200" kern="1200" dirty="0"/>
            <a:t>¿Cómo podemos llevarlo a cabo?</a:t>
          </a:r>
          <a:endParaRPr lang="en-US" sz="2200" kern="1200" dirty="0"/>
        </a:p>
      </dsp:txBody>
      <dsp:txXfrm>
        <a:off x="1326468" y="1437838"/>
        <a:ext cx="6125891" cy="1148457"/>
      </dsp:txXfrm>
    </dsp:sp>
    <dsp:sp modelId="{5AED1658-8959-4614-B8C5-CE001647FB75}">
      <dsp:nvSpPr>
        <dsp:cNvPr id="0" name=""/>
        <dsp:cNvSpPr/>
      </dsp:nvSpPr>
      <dsp:spPr>
        <a:xfrm>
          <a:off x="0" y="2874983"/>
          <a:ext cx="7452360" cy="1148457"/>
        </a:xfrm>
        <a:prstGeom prst="roundRect">
          <a:avLst>
            <a:gd name="adj" fmla="val 10000"/>
          </a:avLst>
        </a:prstGeom>
        <a:solidFill>
          <a:schemeClr val="accent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5A3E012-80B8-4DF0-B38C-073937F78207}">
      <dsp:nvSpPr>
        <dsp:cNvPr id="0" name=""/>
        <dsp:cNvSpPr/>
      </dsp:nvSpPr>
      <dsp:spPr>
        <a:xfrm>
          <a:off x="219859" y="3004263"/>
          <a:ext cx="886750" cy="88675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2D681D-21A3-420D-A797-F8F221002690}">
      <dsp:nvSpPr>
        <dsp:cNvPr id="0" name=""/>
        <dsp:cNvSpPr/>
      </dsp:nvSpPr>
      <dsp:spPr>
        <a:xfrm>
          <a:off x="1326468" y="2873410"/>
          <a:ext cx="6125891" cy="11484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545" tIns="121545" rIns="121545" bIns="121545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200" kern="1200" dirty="0"/>
            <a:t>¿Quién es el cliente que ha encargado el trabajo?</a:t>
          </a:r>
          <a:endParaRPr lang="en-US" sz="2200" kern="1200" dirty="0"/>
        </a:p>
      </dsp:txBody>
      <dsp:txXfrm>
        <a:off x="1326468" y="2873410"/>
        <a:ext cx="6125891" cy="1148457"/>
      </dsp:txXfrm>
    </dsp:sp>
    <dsp:sp modelId="{305F2693-52D2-4554-9264-DD7F04570C3C}">
      <dsp:nvSpPr>
        <dsp:cNvPr id="0" name=""/>
        <dsp:cNvSpPr/>
      </dsp:nvSpPr>
      <dsp:spPr>
        <a:xfrm>
          <a:off x="0" y="4308982"/>
          <a:ext cx="7452360" cy="1148457"/>
        </a:xfrm>
        <a:prstGeom prst="roundRect">
          <a:avLst>
            <a:gd name="adj" fmla="val 10000"/>
          </a:avLst>
        </a:prstGeom>
        <a:solidFill>
          <a:schemeClr val="accent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3A1D8AF-7431-4A7C-A6DB-6962A2A70E6A}">
      <dsp:nvSpPr>
        <dsp:cNvPr id="0" name=""/>
        <dsp:cNvSpPr/>
      </dsp:nvSpPr>
      <dsp:spPr>
        <a:xfrm>
          <a:off x="219859" y="4439835"/>
          <a:ext cx="886750" cy="88675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EEF5E6-F24B-4EB0-B703-9F2EB69F099E}">
      <dsp:nvSpPr>
        <dsp:cNvPr id="0" name=""/>
        <dsp:cNvSpPr/>
      </dsp:nvSpPr>
      <dsp:spPr>
        <a:xfrm>
          <a:off x="1326468" y="4308982"/>
          <a:ext cx="6125891" cy="11484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545" tIns="121545" rIns="121545" bIns="121545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200" kern="1200" dirty="0"/>
            <a:t>¿Cuál es el objetivo del estudio?</a:t>
          </a:r>
          <a:endParaRPr lang="en-US" sz="2200" kern="1200" dirty="0"/>
        </a:p>
      </dsp:txBody>
      <dsp:txXfrm>
        <a:off x="1326468" y="4308982"/>
        <a:ext cx="6125891" cy="114845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AF4F9D7-7DC0-4730-B06B-7002B4818363}">
      <dsp:nvSpPr>
        <dsp:cNvPr id="0" name=""/>
        <dsp:cNvSpPr/>
      </dsp:nvSpPr>
      <dsp:spPr>
        <a:xfrm>
          <a:off x="0" y="758231"/>
          <a:ext cx="6812280" cy="1216800"/>
        </a:xfrm>
        <a:prstGeom prst="roundRect">
          <a:avLst/>
        </a:prstGeom>
        <a:solidFill>
          <a:schemeClr val="accent2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5 sprints de 2 </a:t>
          </a:r>
          <a:r>
            <a:rPr lang="en-US" sz="3300" kern="1200" dirty="0" err="1"/>
            <a:t>semanas</a:t>
          </a:r>
          <a:r>
            <a:rPr lang="en-US" sz="3300" kern="1200" dirty="0"/>
            <a:t> (14 días)</a:t>
          </a:r>
        </a:p>
      </dsp:txBody>
      <dsp:txXfrm>
        <a:off x="59399" y="817630"/>
        <a:ext cx="6693482" cy="1098002"/>
      </dsp:txXfrm>
    </dsp:sp>
    <dsp:sp modelId="{E3EF64C2-4D46-4583-B79E-C8EC426C8E27}">
      <dsp:nvSpPr>
        <dsp:cNvPr id="0" name=""/>
        <dsp:cNvSpPr/>
      </dsp:nvSpPr>
      <dsp:spPr>
        <a:xfrm>
          <a:off x="0" y="2162232"/>
          <a:ext cx="6812280" cy="1216800"/>
        </a:xfrm>
        <a:prstGeom prst="roundRect">
          <a:avLst/>
        </a:prstGeom>
        <a:solidFill>
          <a:schemeClr val="accent2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Media de 17 PH/sprint</a:t>
          </a:r>
        </a:p>
      </dsp:txBody>
      <dsp:txXfrm>
        <a:off x="59399" y="2221631"/>
        <a:ext cx="6693482" cy="1098002"/>
      </dsp:txXfrm>
    </dsp:sp>
    <dsp:sp modelId="{7A6D37AF-3D9D-47DA-9E04-29D8AD9E728E}">
      <dsp:nvSpPr>
        <dsp:cNvPr id="0" name=""/>
        <dsp:cNvSpPr/>
      </dsp:nvSpPr>
      <dsp:spPr>
        <a:xfrm>
          <a:off x="0" y="3566232"/>
          <a:ext cx="6812280" cy="1216800"/>
        </a:xfrm>
        <a:prstGeom prst="roundRect">
          <a:avLst/>
        </a:prstGeom>
        <a:solidFill>
          <a:schemeClr val="accent2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5 h/día de </a:t>
          </a:r>
          <a:r>
            <a:rPr lang="en-US" sz="3300" kern="1200" dirty="0" err="1"/>
            <a:t>trabajo</a:t>
          </a:r>
          <a:endParaRPr lang="en-US" sz="3300" kern="1200" dirty="0"/>
        </a:p>
      </dsp:txBody>
      <dsp:txXfrm>
        <a:off x="59399" y="3625631"/>
        <a:ext cx="6693482" cy="109800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F4B1CE-5804-430B-BC2C-0BC224C216F6}">
      <dsp:nvSpPr>
        <dsp:cNvPr id="0" name=""/>
        <dsp:cNvSpPr/>
      </dsp:nvSpPr>
      <dsp:spPr>
        <a:xfrm>
          <a:off x="0" y="3839"/>
          <a:ext cx="7452360" cy="1148457"/>
        </a:xfrm>
        <a:prstGeom prst="roundRect">
          <a:avLst>
            <a:gd name="adj" fmla="val 10000"/>
          </a:avLst>
        </a:prstGeom>
        <a:solidFill>
          <a:schemeClr val="accent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0600EF3-4660-44BF-A924-1C29094971DB}">
      <dsp:nvSpPr>
        <dsp:cNvPr id="0" name=""/>
        <dsp:cNvSpPr/>
      </dsp:nvSpPr>
      <dsp:spPr>
        <a:xfrm>
          <a:off x="219859" y="133119"/>
          <a:ext cx="886750" cy="88675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83312F0-33B0-4F7B-90BE-E076F250F838}">
      <dsp:nvSpPr>
        <dsp:cNvPr id="0" name=""/>
        <dsp:cNvSpPr/>
      </dsp:nvSpPr>
      <dsp:spPr>
        <a:xfrm>
          <a:off x="1326468" y="2265"/>
          <a:ext cx="6125891" cy="11484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545" tIns="121545" rIns="121545" bIns="121545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i="0" kern="1200" dirty="0" err="1"/>
            <a:t>Extracción</a:t>
          </a:r>
          <a:r>
            <a:rPr lang="en-US" sz="2200" i="0" kern="1200" dirty="0"/>
            <a:t> de </a:t>
          </a:r>
          <a:r>
            <a:rPr lang="en-US" sz="2200" i="0" kern="1200" dirty="0" err="1"/>
            <a:t>datos</a:t>
          </a:r>
          <a:endParaRPr lang="en-US" sz="2200" i="0" kern="1200" dirty="0"/>
        </a:p>
      </dsp:txBody>
      <dsp:txXfrm>
        <a:off x="1326468" y="2265"/>
        <a:ext cx="6125891" cy="1148457"/>
      </dsp:txXfrm>
    </dsp:sp>
    <dsp:sp modelId="{479F3935-67B8-445F-8B19-43B5281BBE28}">
      <dsp:nvSpPr>
        <dsp:cNvPr id="0" name=""/>
        <dsp:cNvSpPr/>
      </dsp:nvSpPr>
      <dsp:spPr>
        <a:xfrm>
          <a:off x="0" y="1439411"/>
          <a:ext cx="7452360" cy="1148457"/>
        </a:xfrm>
        <a:prstGeom prst="roundRect">
          <a:avLst>
            <a:gd name="adj" fmla="val 10000"/>
          </a:avLst>
        </a:prstGeom>
        <a:solidFill>
          <a:schemeClr val="accent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F5C9FE4-E7C9-4159-B172-9DBF881EE613}">
      <dsp:nvSpPr>
        <dsp:cNvPr id="0" name=""/>
        <dsp:cNvSpPr/>
      </dsp:nvSpPr>
      <dsp:spPr>
        <a:xfrm>
          <a:off x="219859" y="1568691"/>
          <a:ext cx="886750" cy="88675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6CDE5ED-1066-4E66-B2D3-B7B07D698E3F}">
      <dsp:nvSpPr>
        <dsp:cNvPr id="0" name=""/>
        <dsp:cNvSpPr/>
      </dsp:nvSpPr>
      <dsp:spPr>
        <a:xfrm>
          <a:off x="1326468" y="1437838"/>
          <a:ext cx="6125891" cy="11484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545" tIns="121545" rIns="121545" bIns="121545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 dirty="0" err="1"/>
            <a:t>Preprocesado</a:t>
          </a:r>
          <a:r>
            <a:rPr lang="en-US" sz="2200" b="0" i="0" kern="1200" dirty="0"/>
            <a:t> de </a:t>
          </a:r>
          <a:r>
            <a:rPr lang="en-US" sz="2200" b="0" i="0" kern="1200" dirty="0" err="1"/>
            <a:t>datos</a:t>
          </a:r>
          <a:endParaRPr lang="en-US" sz="2200" b="0" i="0" kern="1200" dirty="0"/>
        </a:p>
      </dsp:txBody>
      <dsp:txXfrm>
        <a:off x="1326468" y="1437838"/>
        <a:ext cx="6125891" cy="1148457"/>
      </dsp:txXfrm>
    </dsp:sp>
    <dsp:sp modelId="{5AED1658-8959-4614-B8C5-CE001647FB75}">
      <dsp:nvSpPr>
        <dsp:cNvPr id="0" name=""/>
        <dsp:cNvSpPr/>
      </dsp:nvSpPr>
      <dsp:spPr>
        <a:xfrm>
          <a:off x="0" y="2874983"/>
          <a:ext cx="7452360" cy="1148457"/>
        </a:xfrm>
        <a:prstGeom prst="roundRect">
          <a:avLst>
            <a:gd name="adj" fmla="val 10000"/>
          </a:avLst>
        </a:prstGeom>
        <a:solidFill>
          <a:schemeClr val="accent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5A3E012-80B8-4DF0-B38C-073937F78207}">
      <dsp:nvSpPr>
        <dsp:cNvPr id="0" name=""/>
        <dsp:cNvSpPr/>
      </dsp:nvSpPr>
      <dsp:spPr>
        <a:xfrm>
          <a:off x="219859" y="3004263"/>
          <a:ext cx="886750" cy="88675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2D681D-21A3-420D-A797-F8F221002690}">
      <dsp:nvSpPr>
        <dsp:cNvPr id="0" name=""/>
        <dsp:cNvSpPr/>
      </dsp:nvSpPr>
      <dsp:spPr>
        <a:xfrm>
          <a:off x="1326468" y="2873410"/>
          <a:ext cx="6125891" cy="11484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545" tIns="121545" rIns="121545" bIns="121545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i="0" kern="1200" dirty="0" err="1"/>
            <a:t>Modelado</a:t>
          </a:r>
          <a:r>
            <a:rPr lang="en-US" sz="2200" i="0" kern="1200" dirty="0"/>
            <a:t> de </a:t>
          </a:r>
          <a:r>
            <a:rPr lang="en-US" sz="2200" i="0" kern="1200" dirty="0" err="1"/>
            <a:t>temas</a:t>
          </a:r>
          <a:endParaRPr lang="en-US" sz="2200" i="0" kern="1200" dirty="0"/>
        </a:p>
      </dsp:txBody>
      <dsp:txXfrm>
        <a:off x="1326468" y="2873410"/>
        <a:ext cx="6125891" cy="1148457"/>
      </dsp:txXfrm>
    </dsp:sp>
    <dsp:sp modelId="{305F2693-52D2-4554-9264-DD7F04570C3C}">
      <dsp:nvSpPr>
        <dsp:cNvPr id="0" name=""/>
        <dsp:cNvSpPr/>
      </dsp:nvSpPr>
      <dsp:spPr>
        <a:xfrm>
          <a:off x="0" y="4308982"/>
          <a:ext cx="7452360" cy="1148457"/>
        </a:xfrm>
        <a:prstGeom prst="roundRect">
          <a:avLst>
            <a:gd name="adj" fmla="val 10000"/>
          </a:avLst>
        </a:prstGeom>
        <a:solidFill>
          <a:schemeClr val="accent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3A1D8AF-7431-4A7C-A6DB-6962A2A70E6A}">
      <dsp:nvSpPr>
        <dsp:cNvPr id="0" name=""/>
        <dsp:cNvSpPr/>
      </dsp:nvSpPr>
      <dsp:spPr>
        <a:xfrm>
          <a:off x="219859" y="4439835"/>
          <a:ext cx="886750" cy="88675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EEF5E6-F24B-4EB0-B703-9F2EB69F099E}">
      <dsp:nvSpPr>
        <dsp:cNvPr id="0" name=""/>
        <dsp:cNvSpPr/>
      </dsp:nvSpPr>
      <dsp:spPr>
        <a:xfrm>
          <a:off x="1326468" y="4308982"/>
          <a:ext cx="6125891" cy="11484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545" tIns="121545" rIns="121545" bIns="121545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i="0" kern="1200" dirty="0" err="1"/>
            <a:t>Análisis</a:t>
          </a:r>
          <a:r>
            <a:rPr lang="en-US" sz="2200" i="0" kern="1200" dirty="0"/>
            <a:t> de </a:t>
          </a:r>
          <a:r>
            <a:rPr lang="en-US" sz="2200" i="0" kern="1200" dirty="0" err="1"/>
            <a:t>sentimientos</a:t>
          </a:r>
          <a:endParaRPr lang="en-US" sz="2200" i="0" kern="1200" dirty="0"/>
        </a:p>
      </dsp:txBody>
      <dsp:txXfrm>
        <a:off x="1326468" y="4308982"/>
        <a:ext cx="6125891" cy="114845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2A28907-564D-4DB6-BB4D-2FB5AC40E07E}">
      <dsp:nvSpPr>
        <dsp:cNvPr id="0" name=""/>
        <dsp:cNvSpPr/>
      </dsp:nvSpPr>
      <dsp:spPr>
        <a:xfrm>
          <a:off x="909791" y="2981"/>
          <a:ext cx="4432942" cy="2659765"/>
        </a:xfrm>
        <a:prstGeom prst="roundRect">
          <a:avLst/>
        </a:prstGeom>
        <a:solidFill>
          <a:schemeClr val="accent2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5740" tIns="205740" rIns="205740" bIns="205740" numCol="1" spcCol="1270" anchor="ctr" anchorCtr="0">
          <a:noAutofit/>
        </a:bodyPr>
        <a:lstStyle/>
        <a:p>
          <a:pPr marL="0" lvl="0" indent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400" kern="1200" dirty="0"/>
            <a:t>APIs</a:t>
          </a:r>
        </a:p>
      </dsp:txBody>
      <dsp:txXfrm>
        <a:off x="1039630" y="132820"/>
        <a:ext cx="4173264" cy="2400087"/>
      </dsp:txXfrm>
    </dsp:sp>
    <dsp:sp modelId="{FB08D166-D044-43C7-99F8-30AC4D3879EF}">
      <dsp:nvSpPr>
        <dsp:cNvPr id="0" name=""/>
        <dsp:cNvSpPr/>
      </dsp:nvSpPr>
      <dsp:spPr>
        <a:xfrm>
          <a:off x="909791" y="3106041"/>
          <a:ext cx="4432942" cy="2659765"/>
        </a:xfrm>
        <a:prstGeom prst="roundRect">
          <a:avLst/>
        </a:prstGeom>
        <a:solidFill>
          <a:schemeClr val="accent2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5740" tIns="205740" rIns="205740" bIns="205740" numCol="1" spcCol="1270" anchor="ctr" anchorCtr="0">
          <a:noAutofit/>
        </a:bodyPr>
        <a:lstStyle/>
        <a:p>
          <a:pPr marL="0" lvl="0" indent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400" i="1" kern="1200" dirty="0"/>
            <a:t>Web scraping</a:t>
          </a:r>
        </a:p>
      </dsp:txBody>
      <dsp:txXfrm>
        <a:off x="1039630" y="3235880"/>
        <a:ext cx="4173264" cy="2400087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2A28907-564D-4DB6-BB4D-2FB5AC40E07E}">
      <dsp:nvSpPr>
        <dsp:cNvPr id="0" name=""/>
        <dsp:cNvSpPr/>
      </dsp:nvSpPr>
      <dsp:spPr>
        <a:xfrm>
          <a:off x="500276" y="3143"/>
          <a:ext cx="2767488" cy="1660493"/>
        </a:xfrm>
        <a:prstGeom prst="roundRect">
          <a:avLst/>
        </a:prstGeom>
        <a:solidFill>
          <a:schemeClr val="accent2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200" i="1" kern="1200" dirty="0"/>
            <a:t>Data </a:t>
          </a:r>
          <a:r>
            <a:rPr lang="es-ES" sz="3200" i="1" kern="1200" dirty="0" err="1"/>
            <a:t>cleaning</a:t>
          </a:r>
          <a:endParaRPr lang="en-US" sz="3200" i="1" kern="1200" dirty="0"/>
        </a:p>
      </dsp:txBody>
      <dsp:txXfrm>
        <a:off x="581335" y="84202"/>
        <a:ext cx="2605370" cy="1498375"/>
      </dsp:txXfrm>
    </dsp:sp>
    <dsp:sp modelId="{FB08D166-D044-43C7-99F8-30AC4D3879EF}">
      <dsp:nvSpPr>
        <dsp:cNvPr id="0" name=""/>
        <dsp:cNvSpPr/>
      </dsp:nvSpPr>
      <dsp:spPr>
        <a:xfrm>
          <a:off x="3544514" y="3143"/>
          <a:ext cx="2767488" cy="1660493"/>
        </a:xfrm>
        <a:prstGeom prst="roundRect">
          <a:avLst/>
        </a:prstGeom>
        <a:solidFill>
          <a:schemeClr val="accent2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200" i="1" kern="1200" dirty="0" err="1"/>
            <a:t>Language</a:t>
          </a:r>
          <a:r>
            <a:rPr lang="es-ES" sz="3200" i="1" kern="1200" dirty="0"/>
            <a:t> </a:t>
          </a:r>
          <a:r>
            <a:rPr lang="es-ES" sz="3200" i="1" kern="1200" dirty="0" err="1"/>
            <a:t>filtering</a:t>
          </a:r>
          <a:endParaRPr lang="en-US" sz="3200" i="1" kern="1200" dirty="0"/>
        </a:p>
      </dsp:txBody>
      <dsp:txXfrm>
        <a:off x="3625573" y="84202"/>
        <a:ext cx="2605370" cy="1498375"/>
      </dsp:txXfrm>
    </dsp:sp>
    <dsp:sp modelId="{69205CC6-E63E-45CC-8791-C48067AE084D}">
      <dsp:nvSpPr>
        <dsp:cNvPr id="0" name=""/>
        <dsp:cNvSpPr/>
      </dsp:nvSpPr>
      <dsp:spPr>
        <a:xfrm>
          <a:off x="500276" y="1940385"/>
          <a:ext cx="2767488" cy="1660493"/>
        </a:xfrm>
        <a:prstGeom prst="roundRect">
          <a:avLst/>
        </a:prstGeom>
        <a:solidFill>
          <a:schemeClr val="accent2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i="1" kern="1200" dirty="0"/>
            <a:t>Tokenization</a:t>
          </a:r>
        </a:p>
      </dsp:txBody>
      <dsp:txXfrm>
        <a:off x="581335" y="2021444"/>
        <a:ext cx="2605370" cy="1498375"/>
      </dsp:txXfrm>
    </dsp:sp>
    <dsp:sp modelId="{8DF73F01-EBEA-428A-AC7A-3AB83A8FDD8C}">
      <dsp:nvSpPr>
        <dsp:cNvPr id="0" name=""/>
        <dsp:cNvSpPr/>
      </dsp:nvSpPr>
      <dsp:spPr>
        <a:xfrm>
          <a:off x="3544514" y="1940385"/>
          <a:ext cx="2767488" cy="1660493"/>
        </a:xfrm>
        <a:prstGeom prst="roundRect">
          <a:avLst/>
        </a:prstGeom>
        <a:solidFill>
          <a:schemeClr val="accent2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i="1" kern="1200" dirty="0"/>
            <a:t>Stop words</a:t>
          </a:r>
        </a:p>
      </dsp:txBody>
      <dsp:txXfrm>
        <a:off x="3625573" y="2021444"/>
        <a:ext cx="2605370" cy="1498375"/>
      </dsp:txXfrm>
    </dsp:sp>
    <dsp:sp modelId="{2F47D071-A71A-433A-B443-C540FE6E507D}">
      <dsp:nvSpPr>
        <dsp:cNvPr id="0" name=""/>
        <dsp:cNvSpPr/>
      </dsp:nvSpPr>
      <dsp:spPr>
        <a:xfrm>
          <a:off x="2022395" y="3877627"/>
          <a:ext cx="2767488" cy="1660493"/>
        </a:xfrm>
        <a:prstGeom prst="roundRect">
          <a:avLst/>
        </a:prstGeom>
        <a:solidFill>
          <a:schemeClr val="accent2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 err="1"/>
            <a:t>Normalización</a:t>
          </a:r>
          <a:r>
            <a:rPr lang="en-US" sz="3200" kern="1200" dirty="0"/>
            <a:t> de palabras</a:t>
          </a:r>
        </a:p>
      </dsp:txBody>
      <dsp:txXfrm>
        <a:off x="2103454" y="3958686"/>
        <a:ext cx="2605370" cy="1498375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F4B1CE-5804-430B-BC2C-0BC224C216F6}">
      <dsp:nvSpPr>
        <dsp:cNvPr id="0" name=""/>
        <dsp:cNvSpPr/>
      </dsp:nvSpPr>
      <dsp:spPr>
        <a:xfrm>
          <a:off x="0" y="2803"/>
          <a:ext cx="7452360" cy="1559535"/>
        </a:xfrm>
        <a:prstGeom prst="roundRect">
          <a:avLst>
            <a:gd name="adj" fmla="val 10000"/>
          </a:avLst>
        </a:prstGeom>
        <a:solidFill>
          <a:schemeClr val="accent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0600EF3-4660-44BF-A924-1C29094971DB}">
      <dsp:nvSpPr>
        <dsp:cNvPr id="0" name=""/>
        <dsp:cNvSpPr/>
      </dsp:nvSpPr>
      <dsp:spPr>
        <a:xfrm>
          <a:off x="298555" y="178357"/>
          <a:ext cx="1204152" cy="120415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83312F0-33B0-4F7B-90BE-E076F250F838}">
      <dsp:nvSpPr>
        <dsp:cNvPr id="0" name=""/>
        <dsp:cNvSpPr/>
      </dsp:nvSpPr>
      <dsp:spPr>
        <a:xfrm>
          <a:off x="1801263" y="666"/>
          <a:ext cx="5651096" cy="1559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051" tIns="165051" rIns="165051" bIns="165051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i="1" kern="1200" dirty="0"/>
            <a:t>Exploratory Data Analysis</a:t>
          </a:r>
        </a:p>
      </dsp:txBody>
      <dsp:txXfrm>
        <a:off x="1801263" y="666"/>
        <a:ext cx="5651096" cy="1559535"/>
      </dsp:txXfrm>
    </dsp:sp>
    <dsp:sp modelId="{479F3935-67B8-445F-8B19-43B5281BBE28}">
      <dsp:nvSpPr>
        <dsp:cNvPr id="0" name=""/>
        <dsp:cNvSpPr/>
      </dsp:nvSpPr>
      <dsp:spPr>
        <a:xfrm>
          <a:off x="0" y="1952221"/>
          <a:ext cx="7452360" cy="1559535"/>
        </a:xfrm>
        <a:prstGeom prst="roundRect">
          <a:avLst>
            <a:gd name="adj" fmla="val 10000"/>
          </a:avLst>
        </a:prstGeom>
        <a:solidFill>
          <a:schemeClr val="accent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F5C9FE4-E7C9-4159-B172-9DBF881EE613}">
      <dsp:nvSpPr>
        <dsp:cNvPr id="0" name=""/>
        <dsp:cNvSpPr/>
      </dsp:nvSpPr>
      <dsp:spPr>
        <a:xfrm>
          <a:off x="298555" y="2127776"/>
          <a:ext cx="1204152" cy="120415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6CDE5ED-1066-4E66-B2D3-B7B07D698E3F}">
      <dsp:nvSpPr>
        <dsp:cNvPr id="0" name=""/>
        <dsp:cNvSpPr/>
      </dsp:nvSpPr>
      <dsp:spPr>
        <a:xfrm>
          <a:off x="1801263" y="1950085"/>
          <a:ext cx="5651096" cy="1559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051" tIns="165051" rIns="165051" bIns="165051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i="0" kern="1200" dirty="0"/>
            <a:t>Latent Dirichlet Allocation</a:t>
          </a:r>
        </a:p>
      </dsp:txBody>
      <dsp:txXfrm>
        <a:off x="1801263" y="1950085"/>
        <a:ext cx="5651096" cy="1559535"/>
      </dsp:txXfrm>
    </dsp:sp>
    <dsp:sp modelId="{5AED1658-8959-4614-B8C5-CE001647FB75}">
      <dsp:nvSpPr>
        <dsp:cNvPr id="0" name=""/>
        <dsp:cNvSpPr/>
      </dsp:nvSpPr>
      <dsp:spPr>
        <a:xfrm>
          <a:off x="0" y="3900170"/>
          <a:ext cx="7452360" cy="1559535"/>
        </a:xfrm>
        <a:prstGeom prst="roundRect">
          <a:avLst>
            <a:gd name="adj" fmla="val 10000"/>
          </a:avLst>
        </a:prstGeom>
        <a:solidFill>
          <a:schemeClr val="accent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5A3E012-80B8-4DF0-B38C-073937F78207}">
      <dsp:nvSpPr>
        <dsp:cNvPr id="0" name=""/>
        <dsp:cNvSpPr/>
      </dsp:nvSpPr>
      <dsp:spPr>
        <a:xfrm>
          <a:off x="298555" y="4077195"/>
          <a:ext cx="1204152" cy="120415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2D681D-21A3-420D-A797-F8F221002690}">
      <dsp:nvSpPr>
        <dsp:cNvPr id="0" name=""/>
        <dsp:cNvSpPr/>
      </dsp:nvSpPr>
      <dsp:spPr>
        <a:xfrm>
          <a:off x="1801263" y="3899504"/>
          <a:ext cx="5651096" cy="1559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051" tIns="165051" rIns="165051" bIns="165051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i="0" kern="1200" dirty="0" err="1"/>
            <a:t>Biterm</a:t>
          </a:r>
          <a:r>
            <a:rPr lang="en-US" sz="2500" i="0" kern="1200" dirty="0"/>
            <a:t> Topic Model</a:t>
          </a:r>
        </a:p>
      </dsp:txBody>
      <dsp:txXfrm>
        <a:off x="1801263" y="3899504"/>
        <a:ext cx="5651096" cy="1559535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F4B1CE-5804-430B-BC2C-0BC224C216F6}">
      <dsp:nvSpPr>
        <dsp:cNvPr id="0" name=""/>
        <dsp:cNvSpPr/>
      </dsp:nvSpPr>
      <dsp:spPr>
        <a:xfrm>
          <a:off x="0" y="948398"/>
          <a:ext cx="7166122" cy="1726662"/>
        </a:xfrm>
        <a:prstGeom prst="roundRect">
          <a:avLst>
            <a:gd name="adj" fmla="val 10000"/>
          </a:avLst>
        </a:prstGeom>
        <a:solidFill>
          <a:schemeClr val="accent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0600EF3-4660-44BF-A924-1C29094971DB}">
      <dsp:nvSpPr>
        <dsp:cNvPr id="0" name=""/>
        <dsp:cNvSpPr/>
      </dsp:nvSpPr>
      <dsp:spPr>
        <a:xfrm>
          <a:off x="330549" y="1132008"/>
          <a:ext cx="1333195" cy="133319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83312F0-33B0-4F7B-90BE-E076F250F838}">
      <dsp:nvSpPr>
        <dsp:cNvPr id="0" name=""/>
        <dsp:cNvSpPr/>
      </dsp:nvSpPr>
      <dsp:spPr>
        <a:xfrm>
          <a:off x="1994294" y="935275"/>
          <a:ext cx="5171827" cy="17266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738" tIns="182738" rIns="182738" bIns="182738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i="0" kern="1200" dirty="0" err="1"/>
            <a:t>Modelos</a:t>
          </a:r>
          <a:r>
            <a:rPr lang="en-US" sz="2500" i="0" kern="1200" dirty="0"/>
            <a:t> </a:t>
          </a:r>
          <a:r>
            <a:rPr lang="en-US" sz="2500" i="0" kern="1200" dirty="0" err="1"/>
            <a:t>preentrenados</a:t>
          </a:r>
          <a:endParaRPr lang="en-US" sz="2500" i="0" kern="1200" dirty="0"/>
        </a:p>
      </dsp:txBody>
      <dsp:txXfrm>
        <a:off x="1994294" y="935275"/>
        <a:ext cx="5171827" cy="1726662"/>
      </dsp:txXfrm>
    </dsp:sp>
    <dsp:sp modelId="{479F3935-67B8-445F-8B19-43B5281BBE28}">
      <dsp:nvSpPr>
        <dsp:cNvPr id="0" name=""/>
        <dsp:cNvSpPr/>
      </dsp:nvSpPr>
      <dsp:spPr>
        <a:xfrm>
          <a:off x="0" y="3095968"/>
          <a:ext cx="7166122" cy="1726662"/>
        </a:xfrm>
        <a:prstGeom prst="roundRect">
          <a:avLst>
            <a:gd name="adj" fmla="val 10000"/>
          </a:avLst>
        </a:prstGeom>
        <a:solidFill>
          <a:schemeClr val="accent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F5C9FE4-E7C9-4159-B172-9DBF881EE613}">
      <dsp:nvSpPr>
        <dsp:cNvPr id="0" name=""/>
        <dsp:cNvSpPr/>
      </dsp:nvSpPr>
      <dsp:spPr>
        <a:xfrm>
          <a:off x="330549" y="3290336"/>
          <a:ext cx="1333195" cy="133319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6CDE5ED-1066-4E66-B2D3-B7B07D698E3F}">
      <dsp:nvSpPr>
        <dsp:cNvPr id="0" name=""/>
        <dsp:cNvSpPr/>
      </dsp:nvSpPr>
      <dsp:spPr>
        <a:xfrm>
          <a:off x="1994294" y="3093603"/>
          <a:ext cx="5171827" cy="17266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738" tIns="182738" rIns="182738" bIns="182738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i="0" kern="1200" dirty="0" err="1"/>
            <a:t>Modelos</a:t>
          </a:r>
          <a:r>
            <a:rPr lang="en-US" sz="2500" b="0" i="0" kern="1200" dirty="0"/>
            <a:t> </a:t>
          </a:r>
          <a:r>
            <a:rPr lang="en-US" sz="2500" b="0" i="0" kern="1200" dirty="0" err="1"/>
            <a:t>específicos</a:t>
          </a:r>
          <a:endParaRPr lang="en-US" sz="2500" b="0" i="0" kern="1200" dirty="0"/>
        </a:p>
      </dsp:txBody>
      <dsp:txXfrm>
        <a:off x="1994294" y="3093603"/>
        <a:ext cx="5171827" cy="172666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0B0FAE97-1210-4E36-A60A-8BA798A12A99}" type="datetime1">
              <a:rPr lang="es-ES" smtClean="0"/>
              <a:t>17/07/2023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FB53ADFC-ABB8-401A-BB24-33FDAFEDCEB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3324930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93D3D879-06F7-4BB3-9FD8-DADB216A1AB3}" type="datetime1">
              <a:rPr lang="es-ES" noProof="0" smtClean="0"/>
              <a:t>17/07/2023</a:t>
            </a:fld>
            <a:endParaRPr lang="es-ES" noProof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" noProof="0"/>
          </a:p>
        </p:txBody>
      </p:sp>
      <p:sp>
        <p:nvSpPr>
          <p:cNvPr id="5" name="Marcador de posición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4B725628-3A68-42F4-BA86-981817953149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64925861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B725628-3A68-42F4-BA86-981817953149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592577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Pasos ya vistos son los básicos, pero los verdaderos desarrollos siguen un proceso circular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B725628-3A68-42F4-BA86-981817953149}" type="slidenum">
              <a:rPr lang="es-ES" noProof="0" smtClean="0"/>
              <a:t>12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2722184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Scrum como metodología elegida.</a:t>
            </a:r>
          </a:p>
          <a:p>
            <a:r>
              <a:rPr lang="es-ES" dirty="0"/>
              <a:t>Desarrollo basado en </a:t>
            </a:r>
            <a:r>
              <a:rPr lang="es-ES" dirty="0" err="1"/>
              <a:t>sprints</a:t>
            </a:r>
            <a:r>
              <a:rPr lang="es-ES" dirty="0"/>
              <a:t> cortos que implementan una historia de usuario.</a:t>
            </a:r>
          </a:p>
          <a:p>
            <a:r>
              <a:rPr lang="es-ES" dirty="0"/>
              <a:t>Se ha usado esta metodología debido al carácter iterativo del proceso de desarrollo visto anteriormente.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B725628-3A68-42F4-BA86-981817953149}" type="slidenum">
              <a:rPr lang="es-ES" noProof="0" smtClean="0"/>
              <a:t>13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9680646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/>
              <a:t>Planificación dinámica de </a:t>
            </a:r>
            <a:r>
              <a:rPr lang="es-ES" sz="1200" dirty="0" err="1"/>
              <a:t>sprints</a:t>
            </a:r>
            <a:r>
              <a:rPr lang="es-ES" sz="1200" dirty="0"/>
              <a:t>, adaptándose a desarrollos.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/>
              <a:t>Uso de </a:t>
            </a:r>
            <a:r>
              <a:rPr lang="es-ES" sz="1200" dirty="0" err="1"/>
              <a:t>Planning</a:t>
            </a:r>
            <a:r>
              <a:rPr lang="es-ES" sz="1200" dirty="0"/>
              <a:t> </a:t>
            </a:r>
            <a:r>
              <a:rPr lang="es-ES" sz="1200" dirty="0" err="1"/>
              <a:t>Poker</a:t>
            </a:r>
            <a:r>
              <a:rPr lang="es-ES" sz="1200" dirty="0"/>
              <a:t> para determinar PH.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/>
              <a:t>Cada sprint implementa una historia de usuario (diagramas de Gantt).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/>
              <a:t>Con este cálculo se estiman unas 350 h necesarias.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/>
              <a:t>Hablar de retrasos en el desarrollo o variaciones respecto a planificación.</a:t>
            </a:r>
            <a:endParaRPr lang="es-ES" dirty="0"/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1A37FA-D7AF-458B-BE2A-C9D4DAE271DD}" type="slidenum">
              <a:rPr lang="es-ES" smtClean="0"/>
              <a:t>14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791151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dirty="0"/>
              <a:t>2 roles: científico de datos (plantear preguntas y extraer datos) y analista de datos (obtener respuestas y dar formato a la información). 1 trabajador que cumple ambos roles aproximadamente la mitad del desarrollo. Salario es la media de ambos roles. Costes de inscribir en seguridad social (30% salario bruto).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dirty="0"/>
              <a:t>Recursos técnicos (con y sin Twitter Pro, unos 4600€). Cálculo usando amortización.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dirty="0"/>
              <a:t>Sin Twitter Pro, se estimaron unos 7700€ y realmente fueron 7500€ (en base a horas trabajadas).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B725628-3A68-42F4-BA86-981817953149}" type="slidenum">
              <a:rPr lang="es-ES" noProof="0" smtClean="0"/>
              <a:t>15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5069049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Pasos en los que ha consistido el trabajo.</a:t>
            </a:r>
          </a:p>
          <a:p>
            <a:r>
              <a:rPr lang="es-ES" dirty="0"/>
              <a:t>Cada uno se corresponde aproximadamente con un sprint.</a:t>
            </a:r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1A37FA-D7AF-458B-BE2A-C9D4DAE271DD}" type="slidenum">
              <a:rPr lang="es-ES" smtClean="0"/>
              <a:t>17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086775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/>
              <a:t>APIs</a:t>
            </a:r>
            <a:r>
              <a:rPr lang="es-ES" dirty="0"/>
              <a:t> pueden ser </a:t>
            </a:r>
            <a:r>
              <a:rPr lang="es-ES" dirty="0" err="1"/>
              <a:t>RESTful</a:t>
            </a:r>
            <a:r>
              <a:rPr lang="es-ES" dirty="0"/>
              <a:t> (HTTP) o </a:t>
            </a:r>
            <a:r>
              <a:rPr lang="es-ES" dirty="0" err="1"/>
              <a:t>Stream</a:t>
            </a:r>
            <a:r>
              <a:rPr lang="es-ES" dirty="0"/>
              <a:t>.</a:t>
            </a:r>
          </a:p>
          <a:p>
            <a:r>
              <a:rPr lang="es-ES" dirty="0"/>
              <a:t>Sujeto a límites de tarifa y cambios.</a:t>
            </a:r>
          </a:p>
          <a:p>
            <a:r>
              <a:rPr lang="es-ES" dirty="0"/>
              <a:t>Conexión creando aplicación y usando </a:t>
            </a:r>
            <a:r>
              <a:rPr lang="es-ES" dirty="0" err="1"/>
              <a:t>endpoints</a:t>
            </a:r>
            <a:r>
              <a:rPr lang="es-ES" dirty="0"/>
              <a:t>.</a:t>
            </a:r>
          </a:p>
          <a:p>
            <a:r>
              <a:rPr lang="es-ES" dirty="0"/>
              <a:t>Para el trabajo se usa la de Twitter (mencionar cambios que experimentó). Hablar de </a:t>
            </a:r>
            <a:r>
              <a:rPr lang="es-ES" dirty="0" err="1"/>
              <a:t>queries</a:t>
            </a:r>
            <a:r>
              <a:rPr lang="es-ES" dirty="0"/>
              <a:t>.</a:t>
            </a:r>
          </a:p>
          <a:p>
            <a:r>
              <a:rPr lang="es-ES" dirty="0"/>
              <a:t>Definir web </a:t>
            </a:r>
            <a:r>
              <a:rPr lang="es-ES" dirty="0" err="1"/>
              <a:t>scraping</a:t>
            </a:r>
            <a:r>
              <a:rPr lang="es-ES" dirty="0"/>
              <a:t>. Hay varios métodos, pero centrarse en análisis del DOM.</a:t>
            </a:r>
          </a:p>
          <a:p>
            <a:r>
              <a:rPr lang="es-ES" dirty="0"/>
              <a:t>Hablar de Metacritic y caso de estudio concreto.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1A37FA-D7AF-458B-BE2A-C9D4DAE271DD}" type="slidenum">
              <a:rPr lang="es-ES" smtClean="0"/>
              <a:t>18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189363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Fases del preprocesado de datos.</a:t>
            </a:r>
          </a:p>
          <a:p>
            <a:r>
              <a:rPr lang="es-ES" dirty="0"/>
              <a:t>Data </a:t>
            </a:r>
            <a:r>
              <a:rPr lang="es-ES" dirty="0" err="1"/>
              <a:t>cleaning</a:t>
            </a:r>
            <a:r>
              <a:rPr lang="es-ES" dirty="0"/>
              <a:t> -&gt; Caracteres no ASCII, hipervínculos…</a:t>
            </a:r>
          </a:p>
          <a:p>
            <a:r>
              <a:rPr lang="es-ES" dirty="0"/>
              <a:t>Filtro idiomático</a:t>
            </a:r>
          </a:p>
          <a:p>
            <a:r>
              <a:rPr lang="es-ES" dirty="0" err="1"/>
              <a:t>Tokenización</a:t>
            </a:r>
            <a:r>
              <a:rPr lang="es-ES" dirty="0"/>
              <a:t> -&gt; Proceso de dividir el texto en unidades simples (tokens)</a:t>
            </a:r>
          </a:p>
          <a:p>
            <a:r>
              <a:rPr lang="es-ES" dirty="0"/>
              <a:t>Palabras vacías -&gt; Términos carentes de significado. Importancia de términos según frecuencia de aparición (los más valiosos los intermedios)</a:t>
            </a:r>
          </a:p>
          <a:p>
            <a:r>
              <a:rPr lang="es-ES" dirty="0"/>
              <a:t>Normalización de palabras -&gt; Case </a:t>
            </a:r>
            <a:r>
              <a:rPr lang="es-ES" dirty="0" err="1"/>
              <a:t>folding</a:t>
            </a:r>
            <a:r>
              <a:rPr lang="es-ES" dirty="0"/>
              <a:t>, </a:t>
            </a:r>
            <a:r>
              <a:rPr lang="es-ES" dirty="0" err="1"/>
              <a:t>stemming</a:t>
            </a:r>
            <a:r>
              <a:rPr lang="es-ES" dirty="0"/>
              <a:t> y </a:t>
            </a:r>
            <a:r>
              <a:rPr lang="es-ES" dirty="0" err="1"/>
              <a:t>lemmatization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1A37FA-D7AF-458B-BE2A-C9D4DAE271DD}" type="slidenum">
              <a:rPr lang="es-ES" smtClean="0"/>
              <a:t>19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189363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Case </a:t>
            </a:r>
            <a:r>
              <a:rPr lang="es-ES" dirty="0" err="1"/>
              <a:t>folding</a:t>
            </a:r>
            <a:r>
              <a:rPr lang="es-ES" dirty="0"/>
              <a:t> -&gt; Unificar escritura de palabras para evitar redundancia de términos</a:t>
            </a:r>
          </a:p>
          <a:p>
            <a:r>
              <a:rPr lang="es-ES" dirty="0" err="1"/>
              <a:t>Stemming</a:t>
            </a:r>
            <a:r>
              <a:rPr lang="es-ES" dirty="0"/>
              <a:t> -&gt; Truncado de palabras para obtener la raíz</a:t>
            </a:r>
          </a:p>
          <a:p>
            <a:r>
              <a:rPr lang="es-ES" dirty="0" err="1"/>
              <a:t>Lemmatization</a:t>
            </a:r>
            <a:r>
              <a:rPr lang="es-ES" dirty="0"/>
              <a:t> -&gt; Refinación de </a:t>
            </a:r>
            <a:r>
              <a:rPr lang="es-ES" dirty="0" err="1"/>
              <a:t>stemming</a:t>
            </a:r>
            <a:r>
              <a:rPr lang="es-ES" dirty="0"/>
              <a:t>. Agrupa términos bajo forma diccionario común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B725628-3A68-42F4-BA86-981817953149}" type="slidenum">
              <a:rPr lang="es-ES" noProof="0" smtClean="0"/>
              <a:t>20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9595939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/>
              <a:t>Topic</a:t>
            </a:r>
            <a:r>
              <a:rPr lang="es-ES" dirty="0"/>
              <a:t> </a:t>
            </a:r>
            <a:r>
              <a:rPr lang="es-ES" dirty="0" err="1"/>
              <a:t>modeling</a:t>
            </a:r>
            <a:r>
              <a:rPr lang="es-ES" dirty="0"/>
              <a:t> -&gt; Técnica de ML, en la rama de PNL, que trata de asignar temas a un conjunto de textos.</a:t>
            </a:r>
          </a:p>
          <a:p>
            <a:r>
              <a:rPr lang="es-ES" dirty="0"/>
              <a:t>Análisis preliminar y modelado de temas mediante dos alternativas: LDA y BTM.</a:t>
            </a:r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1A37FA-D7AF-458B-BE2A-C9D4DAE271DD}" type="slidenum">
              <a:rPr lang="es-ES" smtClean="0"/>
              <a:t>21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1439311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EDA usado es Word </a:t>
            </a:r>
            <a:r>
              <a:rPr lang="es-ES" dirty="0" err="1"/>
              <a:t>cloud</a:t>
            </a:r>
            <a:r>
              <a:rPr lang="es-ES" dirty="0"/>
              <a:t>. Nube de palabras con términos más frecuentes.</a:t>
            </a:r>
          </a:p>
          <a:p>
            <a:r>
              <a:rPr lang="es-ES" dirty="0"/>
              <a:t>Comentar términos de los ejemplos.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B725628-3A68-42F4-BA86-981817953149}" type="slidenum">
              <a:rPr lang="es-ES" noProof="0" smtClean="0"/>
              <a:t>22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6442205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Índice de la presentación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1A37FA-D7AF-458B-BE2A-C9D4DAE271DD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3980101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Ambos son modelos generativos. ¿Comentar N-gramas?</a:t>
            </a:r>
          </a:p>
          <a:p>
            <a:r>
              <a:rPr lang="es-ES" dirty="0"/>
              <a:t>LDA -&gt; Selección de temas nivel de documento y luego genera palabra. Alta dependencia de distribución de palabras del documento.</a:t>
            </a:r>
          </a:p>
          <a:p>
            <a:r>
              <a:rPr lang="es-ES" dirty="0"/>
              <a:t>BTM -&gt; Documento dividido en </a:t>
            </a:r>
            <a:r>
              <a:rPr lang="es-ES" dirty="0" err="1"/>
              <a:t>biterms</a:t>
            </a:r>
            <a:r>
              <a:rPr lang="es-ES" dirty="0"/>
              <a:t> (pares de palabras no ordenados). Selección de temas a nivel del corpus y luego genera </a:t>
            </a:r>
            <a:r>
              <a:rPr lang="es-ES" dirty="0" err="1"/>
              <a:t>biterms</a:t>
            </a:r>
            <a:endParaRPr lang="es-ES" dirty="0"/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B725628-3A68-42F4-BA86-981817953149}" type="slidenum">
              <a:rPr lang="es-ES" noProof="0" smtClean="0"/>
              <a:t>23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64813019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Mencionar solo LDA. En este caso, lo de Nintendo y Walmart.</a:t>
            </a:r>
          </a:p>
          <a:p>
            <a:r>
              <a:rPr lang="es-ES" dirty="0" err="1"/>
              <a:t>Biterm</a:t>
            </a:r>
            <a:r>
              <a:rPr lang="es-ES" dirty="0"/>
              <a:t> dio problemas con su implementación, pero simplemente genera una consola virtual que incluye también una interfaz para ver términos más relevantes.</a:t>
            </a:r>
          </a:p>
          <a:p>
            <a:r>
              <a:rPr lang="es-ES" dirty="0"/>
              <a:t>¿Métricas? ¿Optimización del número óptimo de temas?</a:t>
            </a:r>
          </a:p>
          <a:p>
            <a:r>
              <a:rPr lang="es-ES" dirty="0"/>
              <a:t>¿Mostrar despliegue en cuadernos?</a:t>
            </a:r>
          </a:p>
          <a:p>
            <a:r>
              <a:rPr lang="es-ES" dirty="0"/>
              <a:t>Resultados coinciden con los de EDA.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B725628-3A68-42F4-BA86-981817953149}" type="slidenum">
              <a:rPr lang="es-ES" noProof="0" smtClean="0"/>
              <a:t>24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36982768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Análisis de sentimientos, opinión </a:t>
            </a:r>
            <a:r>
              <a:rPr lang="es-ES" dirty="0" err="1"/>
              <a:t>mining</a:t>
            </a:r>
            <a:r>
              <a:rPr lang="es-ES" dirty="0"/>
              <a:t> o </a:t>
            </a:r>
            <a:r>
              <a:rPr lang="es-ES" dirty="0" err="1"/>
              <a:t>Voice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Customer</a:t>
            </a:r>
            <a:r>
              <a:rPr lang="es-ES" dirty="0"/>
              <a:t>. Clasificación en categorías.</a:t>
            </a:r>
          </a:p>
          <a:p>
            <a:r>
              <a:rPr lang="es-ES" dirty="0"/>
              <a:t>Modelos propios pueden entrenarse para labores concretas, pero necesitan datos.</a:t>
            </a:r>
          </a:p>
          <a:p>
            <a:r>
              <a:rPr lang="es-ES" dirty="0"/>
              <a:t>Clasificador </a:t>
            </a:r>
            <a:r>
              <a:rPr lang="es-ES" dirty="0" err="1"/>
              <a:t>Naive</a:t>
            </a:r>
            <a:r>
              <a:rPr lang="es-ES" dirty="0"/>
              <a:t> Bayes (bolsa de palabras).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1A37FA-D7AF-458B-BE2A-C9D4DAE271DD}" type="slidenum">
              <a:rPr lang="es-ES" smtClean="0"/>
              <a:t>25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8757766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dirty="0"/>
              <a:t>Modelos </a:t>
            </a:r>
            <a:r>
              <a:rPr lang="es-ES" dirty="0" err="1"/>
              <a:t>preentrenados</a:t>
            </a:r>
            <a:r>
              <a:rPr lang="es-ES" dirty="0"/>
              <a:t> útiles pero generales y poco flexibles.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dirty="0"/>
              <a:t>BERT y </a:t>
            </a:r>
            <a:r>
              <a:rPr lang="es-ES" dirty="0" err="1"/>
              <a:t>RoBERTa</a:t>
            </a:r>
            <a:r>
              <a:rPr lang="es-ES" dirty="0"/>
              <a:t> para tweets.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dirty="0"/>
              <a:t>VADER es para medios sociales.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dirty="0" err="1"/>
              <a:t>TextBlob</a:t>
            </a:r>
            <a:r>
              <a:rPr lang="es-ES" dirty="0"/>
              <a:t> más generalista pero incluye lo de la subjetividad, no solo polaridad.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B725628-3A68-42F4-BA86-981817953149}" type="slidenum">
              <a:rPr lang="es-ES" noProof="0" smtClean="0"/>
              <a:t>26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16997142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Buena percepción Nintendo, después Xbox y PlayStation meh.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B725628-3A68-42F4-BA86-981817953149}" type="slidenum">
              <a:rPr lang="es-ES" noProof="0" smtClean="0"/>
              <a:t>27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75338530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/>
              <a:t>Forspoken</a:t>
            </a:r>
            <a:r>
              <a:rPr lang="es-ES" dirty="0"/>
              <a:t> tiene muchos menos comentarios positivos en proporción. Hablar de diferencia entre métricas.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B725628-3A68-42F4-BA86-981817953149}" type="slidenum">
              <a:rPr lang="es-ES" noProof="0" smtClean="0"/>
              <a:t>28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34251588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Influencia de subjetividad (opinión o no) en los textos.</a:t>
            </a:r>
          </a:p>
          <a:p>
            <a:r>
              <a:rPr lang="es-ES" dirty="0" err="1"/>
              <a:t>Forspoken</a:t>
            </a:r>
            <a:r>
              <a:rPr lang="es-ES" dirty="0"/>
              <a:t> más negativas y subjetivas, mientras que Hi-FI Rush tiene subjetivas y positivas.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B725628-3A68-42F4-BA86-981817953149}" type="slidenum">
              <a:rPr lang="es-ES" noProof="0" smtClean="0"/>
              <a:t>29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2925770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Mala valoración tanto </a:t>
            </a:r>
            <a:r>
              <a:rPr lang="es-ES" dirty="0" err="1"/>
              <a:t>numéric</a:t>
            </a:r>
            <a:r>
              <a:rPr lang="es-ES" dirty="0"/>
              <a:t> como detectada en textos por parte de </a:t>
            </a:r>
            <a:r>
              <a:rPr lang="es-ES" dirty="0" err="1"/>
              <a:t>Forspoken</a:t>
            </a:r>
            <a:r>
              <a:rPr lang="es-ES" dirty="0"/>
              <a:t>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B725628-3A68-42F4-BA86-981817953149}" type="slidenum">
              <a:rPr lang="es-ES" noProof="0" smtClean="0"/>
              <a:t>30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73507034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Bolsa de palabras.</a:t>
            </a:r>
          </a:p>
          <a:p>
            <a:r>
              <a:rPr lang="es-ES" dirty="0"/>
              <a:t>Modelo entrenado bajo diversas métricas como casos positivos predichos como tal (</a:t>
            </a:r>
            <a:r>
              <a:rPr lang="es-ES" dirty="0" err="1"/>
              <a:t>recall</a:t>
            </a:r>
            <a:r>
              <a:rPr lang="es-ES" dirty="0"/>
              <a:t>) o exactitud (</a:t>
            </a:r>
            <a:r>
              <a:rPr lang="es-ES" dirty="0" err="1"/>
              <a:t>accuracy</a:t>
            </a:r>
            <a:r>
              <a:rPr lang="es-ES" dirty="0"/>
              <a:t>) del modelo.</a:t>
            </a:r>
          </a:p>
          <a:p>
            <a:r>
              <a:rPr lang="es-ES" dirty="0"/>
              <a:t>Pocos datos, pero se han logrado valores entorno a 70-80% de precisión.</a:t>
            </a:r>
          </a:p>
          <a:p>
            <a:r>
              <a:rPr lang="es-ES" dirty="0"/>
              <a:t>Hay dos, uno para usuarios y otro para prensa.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B725628-3A68-42F4-BA86-981817953149}" type="slidenum">
              <a:rPr lang="es-ES" noProof="0" smtClean="0"/>
              <a:t>31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41382967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Conclusiones concretas del estudio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B725628-3A68-42F4-BA86-981817953149}" type="slidenum">
              <a:rPr lang="es-ES" noProof="0" smtClean="0"/>
              <a:t>32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578915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Partes de las que constará la introducción de la presentación</a:t>
            </a:r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1A37FA-D7AF-458B-BE2A-C9D4DAE271DD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5800166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B725628-3A68-42F4-BA86-981817953149}" type="slidenum">
              <a:rPr lang="es-ES" noProof="0" smtClean="0"/>
              <a:t>33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41081998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Redes sociales -&gt; Plataformas interactivas donde se reúnen comunidades con intereses comunes. Son un tipo de medio social</a:t>
            </a:r>
          </a:p>
          <a:p>
            <a:r>
              <a:rPr lang="es-ES" dirty="0"/>
              <a:t>Medios sociales -&gt; Plataformas donde socializan personas y comunidades. Contenido generado por usuarios. Basadas en la interacción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B725628-3A68-42F4-BA86-981817953149}" type="slidenum">
              <a:rPr lang="es-ES" noProof="0" smtClean="0"/>
              <a:t>5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416964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Explicar qué es el análisis de datos sociales, empezando con lo de escalar la pirámide de la jerarquía del conocimiento y mencionar algún caso de aplicación (Obama)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B725628-3A68-42F4-BA86-981817953149}" type="slidenum">
              <a:rPr lang="es-ES" noProof="0" smtClean="0"/>
              <a:t>6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41456825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Comentar los pasos de los que consta el proceso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B725628-3A68-42F4-BA86-981817953149}" type="slidenum">
              <a:rPr lang="es-ES" noProof="0" smtClean="0"/>
              <a:t>7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2327595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ML -&gt; Estudio y desarrollo de algoritmos que, a partir de los datos, pueden hacer predicciones sobre los propios datos. Supervisado y no supervisado</a:t>
            </a:r>
          </a:p>
          <a:p>
            <a:r>
              <a:rPr lang="es-ES" dirty="0"/>
              <a:t>NLP -&gt; Estudio de métodos y técnicas para análisis, comprensión y generación del lenguaje natural (aquel hablado o escrito por seres humanos). ¿Hablar del test de Turing?</a:t>
            </a:r>
          </a:p>
          <a:p>
            <a:r>
              <a:rPr lang="es-ES" dirty="0"/>
              <a:t>Teoría de grafos -&gt; Estudio de propiedades de los grafos (pareja de vértices y aristas). No se usa en el trabajo pues se redujo el alcance del proyecto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B725628-3A68-42F4-BA86-981817953149}" type="slidenum">
              <a:rPr lang="es-ES" noProof="0" smtClean="0"/>
              <a:t>8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7089657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Datos minoristas, de audiencia o demográficos. Estudios para empresas de bienes de consumo y minoristas (</a:t>
            </a:r>
            <a:r>
              <a:rPr lang="es-ES" dirty="0" err="1"/>
              <a:t>retail</a:t>
            </a:r>
            <a:r>
              <a:rPr lang="es-ES" dirty="0"/>
              <a:t>), agencias de publicidad u otras empresas de análisis.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B725628-3A68-42F4-BA86-981817953149}" type="slidenum">
              <a:rPr lang="es-ES" noProof="0" smtClean="0"/>
              <a:t>9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5615680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Mencionar FURBO.</a:t>
            </a:r>
          </a:p>
          <a:p>
            <a:r>
              <a:rPr lang="es-ES" dirty="0"/>
              <a:t>Comparativa entre las tres mayores compañías de videojuegos en la actualidad y sus lanzamientos exclusivos que salieron a finales de enero de 2023.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B725628-3A68-42F4-BA86-981817953149}" type="slidenum">
              <a:rPr lang="es-ES" noProof="0" smtClean="0"/>
              <a:t>10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1578732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Elipse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rtlCol="0" anchor="ctr">
            <a:normAutofit/>
          </a:bodyPr>
          <a:lstStyle>
            <a:lvl1pPr algn="r">
              <a:defRPr sz="5000" spc="200" baseline="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rtlCol="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pPr rtl="0"/>
            <a:r>
              <a:rPr lang="es-ES" noProof="0"/>
              <a:t>Haga clic para modificar el estilo de subtítulo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algn="l">
              <a:defRPr/>
            </a:lvl1pPr>
          </a:lstStyle>
          <a:p>
            <a:pPr rtl="0"/>
            <a:fld id="{11DD6008-8084-4B61-B138-A73960041A5D}" type="datetime1">
              <a:rPr lang="es-ES" noProof="0" smtClean="0"/>
              <a:t>17/07/2023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s-ES" noProof="0" smtClean="0"/>
              <a:t>‹Nº›</a:t>
            </a:fld>
            <a:endParaRPr lang="es-ES" noProof="0"/>
          </a:p>
        </p:txBody>
      </p:sp>
      <p:cxnSp>
        <p:nvCxnSpPr>
          <p:cNvPr id="8" name="Conector recto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BD51ACE-B546-4780-9B9D-FD3CF1BA6369}" type="datetime1">
              <a:rPr lang="es-ES" noProof="0" smtClean="0"/>
              <a:t>17/07/2023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34CF803-AAA5-48E1-931C-200E467A8F74}" type="datetime1">
              <a:rPr lang="es-ES" noProof="0" smtClean="0"/>
              <a:t>17/07/2023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s-ES" noProof="0" smtClean="0"/>
              <a:t>‹Nº›</a:t>
            </a:fld>
            <a:endParaRPr lang="es-ES" noProof="0"/>
          </a:p>
        </p:txBody>
      </p:sp>
      <p:cxnSp>
        <p:nvCxnSpPr>
          <p:cNvPr id="7" name="Conector recto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189BBE5-170B-4835-A148-7C10A225FA96}" type="datetime1">
              <a:rPr lang="es-ES" noProof="0" smtClean="0"/>
              <a:t>17/07/2023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Elipse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rtlCol="0" anchor="ctr">
            <a:normAutofit/>
          </a:bodyPr>
          <a:lstStyle>
            <a:lvl1pPr algn="r">
              <a:defRPr sz="5000" b="0" spc="200" baseline="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rtlCol="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8519658-7CF0-4D9C-92F2-1CC9A6D5C040}" type="datetime1">
              <a:rPr lang="es-ES" noProof="0" smtClean="0"/>
              <a:t>17/07/2023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s-ES" noProof="0" smtClean="0"/>
              <a:t>‹Nº›</a:t>
            </a:fld>
            <a:endParaRPr lang="es-ES" noProof="0"/>
          </a:p>
        </p:txBody>
      </p:sp>
      <p:cxnSp>
        <p:nvCxnSpPr>
          <p:cNvPr id="8" name="Conector recto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contenido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1FE15DC-A2D4-434D-903E-E8B2F6384D28}" type="datetime1">
              <a:rPr lang="es-ES" noProof="0" smtClean="0"/>
              <a:t>17/07/2023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9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rtlCol="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posición de texto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rtlCol="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s-ES" noProof="0"/>
              <a:t>Haga clic para modificar los estilos de texto del patrón</a:t>
            </a:r>
          </a:p>
        </p:txBody>
      </p:sp>
      <p:sp>
        <p:nvSpPr>
          <p:cNvPr id="6" name="Marcador de posición de contenido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5B1E38C-5162-473A-B855-B2988D4F8FD9}" type="datetime1">
              <a:rPr lang="es-ES" noProof="0" smtClean="0"/>
              <a:t>17/07/2023</a:t>
            </a:fld>
            <a:endParaRPr lang="es-ES" noProof="0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255B40C-7504-4208-B7EF-148C1CE93C1A}" type="datetime1">
              <a:rPr lang="es-ES" noProof="0" smtClean="0"/>
              <a:t>17/07/2023</a:t>
            </a:fld>
            <a:endParaRPr lang="es-ES" noProof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3F73B8E-64CC-4F19-BB7D-20C33E527860}" type="datetime1">
              <a:rPr lang="es-ES" noProof="0" smtClean="0"/>
              <a:t>17/07/2023</a:t>
            </a:fld>
            <a:endParaRPr lang="es-ES" noProof="0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/>
          <p:cNvSpPr>
            <a:spLocks noGrp="1"/>
          </p:cNvSpPr>
          <p:nvPr>
            <p:ph type="title" hasCustomPrompt="1"/>
          </p:nvPr>
        </p:nvSpPr>
        <p:spPr>
          <a:xfrm>
            <a:off x="1024128" y="471509"/>
            <a:ext cx="4389120" cy="1737360"/>
          </a:xfrm>
        </p:spPr>
        <p:txBody>
          <a:bodyPr rtlCol="0"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pPr rtl="0"/>
            <a:r>
              <a:rPr lang="es-ES" noProof="0"/>
              <a:t>Haga clic para modificar el estilo del título del patrón</a:t>
            </a:r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 rtlCol="0"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 rtlCol="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1A65C21-1238-44AF-96D3-C6995E876A3A}" type="datetime1">
              <a:rPr lang="es-ES" noProof="0" smtClean="0"/>
              <a:t>17/07/2023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rtlCol="0" anchor="ctr">
            <a:normAutofit/>
          </a:bodyPr>
          <a:lstStyle>
            <a:lvl1pPr algn="r">
              <a:defRPr sz="5000" spc="200" baseline="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imagen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rtlCol="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B62667B-025C-4EF7-8C02-4DB4A8E92301}" type="datetime1">
              <a:rPr lang="es-ES" noProof="0" smtClean="0"/>
              <a:t>17/07/2023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67E5644-1E61-4311-A31E-84CB9C7AA8A9}" type="slidenum">
              <a:rPr lang="es-ES" noProof="0" smtClean="0"/>
              <a:t>‹Nº›</a:t>
            </a:fld>
            <a:endParaRPr lang="es-ES" noProof="0"/>
          </a:p>
        </p:txBody>
      </p:sp>
      <p:cxnSp>
        <p:nvCxnSpPr>
          <p:cNvPr id="8" name="Conector recto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pPr rtl="0"/>
            <a:fld id="{F2DD114B-3CA8-4305-8420-7382CC67E0C3}" type="datetime1">
              <a:rPr lang="es-ES" noProof="0" smtClean="0"/>
              <a:t>17/07/2023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pPr rtl="0"/>
            <a:fld id="{4FAB73BC-B049-4115-A692-8D63A059BFB8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cxnSp>
        <p:nvCxnSpPr>
          <p:cNvPr id="7" name="Conector recto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jpe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10" Type="http://schemas.openxmlformats.org/officeDocument/2006/relationships/image" Target="../media/image48.png"/><Relationship Id="rId4" Type="http://schemas.openxmlformats.org/officeDocument/2006/relationships/diagramLayout" Target="../diagrams/layout5.xml"/><Relationship Id="rId9" Type="http://schemas.openxmlformats.org/officeDocument/2006/relationships/image" Target="../media/image4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4.png"/><Relationship Id="rId4" Type="http://schemas.openxmlformats.org/officeDocument/2006/relationships/image" Target="../media/image63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ángulo 18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4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30BD1B1-AA22-48F1-B3ED-579CD28460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2444" b="-1"/>
          <a:stretch/>
        </p:blipFill>
        <p:spPr>
          <a:xfrm>
            <a:off x="20" y="975"/>
            <a:ext cx="12191980" cy="6858000"/>
          </a:xfrm>
          <a:prstGeom prst="rect">
            <a:avLst/>
          </a:prstGeom>
        </p:spPr>
      </p:pic>
      <p:sp>
        <p:nvSpPr>
          <p:cNvPr id="21" name="Rectángulo 20">
            <a:extLst>
              <a:ext uri="{FF2B5EF4-FFF2-40B4-BE49-F238E27FC236}">
                <a16:creationId xmlns:a16="http://schemas.microsoft.com/office/drawing/2014/main" id="{EAA48FC5-3C83-4F1B-BC33-DF0B588F8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96786" y="3064931"/>
            <a:ext cx="8295215" cy="2488568"/>
          </a:xfrm>
          <a:prstGeom prst="rect">
            <a:avLst/>
          </a:prstGeom>
          <a:solidFill>
            <a:srgbClr val="000001">
              <a:alpha val="7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E3D84FB-5D02-47D2-98FD-4F01A02E2A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85366" y="3064931"/>
            <a:ext cx="7725633" cy="1601252"/>
          </a:xfrm>
        </p:spPr>
        <p:txBody>
          <a:bodyPr rtlCol="0" anchor="b">
            <a:noAutofit/>
          </a:bodyPr>
          <a:lstStyle/>
          <a:p>
            <a:pPr algn="l"/>
            <a:r>
              <a:rPr lang="es-ES" sz="4000" dirty="0">
                <a:solidFill>
                  <a:srgbClr val="FFFFFF"/>
                </a:solidFill>
              </a:rPr>
              <a:t>Análisis de marcas de productos basado en </a:t>
            </a:r>
            <a:r>
              <a:rPr lang="es-ES" sz="4000" dirty="0" err="1">
                <a:solidFill>
                  <a:srgbClr val="FFFFFF"/>
                </a:solidFill>
              </a:rPr>
              <a:t>twitter</a:t>
            </a:r>
            <a:r>
              <a:rPr lang="es-ES" sz="4000" dirty="0">
                <a:solidFill>
                  <a:srgbClr val="FFFFFF"/>
                </a:solidFill>
              </a:rPr>
              <a:t> utilizando técnicas de </a:t>
            </a:r>
            <a:r>
              <a:rPr lang="es-ES" sz="4000" dirty="0" err="1">
                <a:solidFill>
                  <a:srgbClr val="FFFFFF"/>
                </a:solidFill>
              </a:rPr>
              <a:t>pnl</a:t>
            </a:r>
            <a:r>
              <a:rPr lang="es-ES" sz="4000" dirty="0">
                <a:solidFill>
                  <a:srgbClr val="FFFFFF"/>
                </a:solidFill>
              </a:rPr>
              <a:t> y la teoría de grafos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9F6641D-ADF3-40BD-9BA3-E740E77C88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09349" y="4779313"/>
            <a:ext cx="7501650" cy="514816"/>
          </a:xfrm>
        </p:spPr>
        <p:txBody>
          <a:bodyPr rtlCol="0" anchor="t">
            <a:normAutofit/>
          </a:bodyPr>
          <a:lstStyle/>
          <a:p>
            <a:pPr rtl="0"/>
            <a:r>
              <a:rPr lang="es-ES" dirty="0">
                <a:solidFill>
                  <a:srgbClr val="FFFFFF"/>
                </a:solidFill>
              </a:rPr>
              <a:t>Alejandro Barrio Mateos</a:t>
            </a:r>
          </a:p>
        </p:txBody>
      </p:sp>
      <p:cxnSp>
        <p:nvCxnSpPr>
          <p:cNvPr id="23" name="Conector recto 22">
            <a:extLst>
              <a:ext uri="{FF2B5EF4-FFF2-40B4-BE49-F238E27FC236}">
                <a16:creationId xmlns:a16="http://schemas.microsoft.com/office/drawing/2014/main" id="{62F01714-1A39-4194-BD47-8A9960C599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09349" y="4666480"/>
            <a:ext cx="6832499" cy="0"/>
          </a:xfrm>
          <a:prstGeom prst="line">
            <a:avLst/>
          </a:prstGeom>
          <a:ln w="22225">
            <a:solidFill>
              <a:srgbClr val="4AC4E3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676332C-88CB-FEB2-8870-66C06B71A7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es-ES" noProof="0" smtClean="0"/>
              <a:t>1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8062570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11DB5F-D1F2-9592-904A-0B48EACA81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5071872" cy="1499616"/>
          </a:xfrm>
        </p:spPr>
        <p:txBody>
          <a:bodyPr anchor="ctr">
            <a:normAutofit/>
          </a:bodyPr>
          <a:lstStyle/>
          <a:p>
            <a:r>
              <a:rPr lang="es-ES" dirty="0"/>
              <a:t>Objetivo del estudio</a:t>
            </a:r>
            <a:endParaRPr lang="es-ES" i="1" dirty="0"/>
          </a:p>
        </p:txBody>
      </p:sp>
      <p:pic>
        <p:nvPicPr>
          <p:cNvPr id="6150" name="Picture 6">
            <a:extLst>
              <a:ext uri="{FF2B5EF4-FFF2-40B4-BE49-F238E27FC236}">
                <a16:creationId xmlns:a16="http://schemas.microsoft.com/office/drawing/2014/main" id="{53955C54-8223-3935-8771-BC320F1F9B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6084" y="2269754"/>
            <a:ext cx="3481137" cy="1159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34B47220-1205-B60E-6199-CA289F5989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146" y="3876647"/>
            <a:ext cx="4957011" cy="896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>
            <a:extLst>
              <a:ext uri="{FF2B5EF4-FFF2-40B4-BE49-F238E27FC236}">
                <a16:creationId xmlns:a16="http://schemas.microsoft.com/office/drawing/2014/main" id="{2C8D524C-372D-E15D-A676-9343711FF1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5977" y="5202656"/>
            <a:ext cx="3521244" cy="1070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6" name="Picture 12" descr="Fire Emblem Engage | Fire Emblem Wiki | Fandom">
            <a:extLst>
              <a:ext uri="{FF2B5EF4-FFF2-40B4-BE49-F238E27FC236}">
                <a16:creationId xmlns:a16="http://schemas.microsoft.com/office/drawing/2014/main" id="{4DA8B01E-1D29-26BE-942B-08F94DD242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4969" y="2056797"/>
            <a:ext cx="5454315" cy="1585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8" name="Picture 14" descr="Forspoken | Juegos de PlayStation (España)">
            <a:extLst>
              <a:ext uri="{FF2B5EF4-FFF2-40B4-BE49-F238E27FC236}">
                <a16:creationId xmlns:a16="http://schemas.microsoft.com/office/drawing/2014/main" id="{4B641E69-CC2E-A784-BFE4-2863E7B780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5179" y="3713835"/>
            <a:ext cx="5293894" cy="1222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0" name="Picture 16" descr="Hi-Fi Rush | Logopedia | Fandom">
            <a:extLst>
              <a:ext uri="{FF2B5EF4-FFF2-40B4-BE49-F238E27FC236}">
                <a16:creationId xmlns:a16="http://schemas.microsoft.com/office/drawing/2014/main" id="{251BE81B-4A4D-7D87-86AB-E4574C7476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1984" y="4849662"/>
            <a:ext cx="3080284" cy="1732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lecha: a la derecha 6">
            <a:extLst>
              <a:ext uri="{FF2B5EF4-FFF2-40B4-BE49-F238E27FC236}">
                <a16:creationId xmlns:a16="http://schemas.microsoft.com/office/drawing/2014/main" id="{F928EC9A-AEF9-0F40-2239-FFB77B239604}"/>
              </a:ext>
            </a:extLst>
          </p:cNvPr>
          <p:cNvSpPr/>
          <p:nvPr/>
        </p:nvSpPr>
        <p:spPr>
          <a:xfrm>
            <a:off x="5406189" y="2602941"/>
            <a:ext cx="1058779" cy="580913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Flecha: a la derecha 7">
            <a:extLst>
              <a:ext uri="{FF2B5EF4-FFF2-40B4-BE49-F238E27FC236}">
                <a16:creationId xmlns:a16="http://schemas.microsoft.com/office/drawing/2014/main" id="{66C84085-FEB0-91DF-F189-FC5A6D00AAA5}"/>
              </a:ext>
            </a:extLst>
          </p:cNvPr>
          <p:cNvSpPr/>
          <p:nvPr/>
        </p:nvSpPr>
        <p:spPr>
          <a:xfrm>
            <a:off x="5406189" y="5465962"/>
            <a:ext cx="1058779" cy="580913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Flecha: a la derecha 8">
            <a:extLst>
              <a:ext uri="{FF2B5EF4-FFF2-40B4-BE49-F238E27FC236}">
                <a16:creationId xmlns:a16="http://schemas.microsoft.com/office/drawing/2014/main" id="{F5182717-6978-679C-FF09-6D8D82D47649}"/>
              </a:ext>
            </a:extLst>
          </p:cNvPr>
          <p:cNvSpPr/>
          <p:nvPr/>
        </p:nvSpPr>
        <p:spPr>
          <a:xfrm>
            <a:off x="6002767" y="4116543"/>
            <a:ext cx="542412" cy="580913"/>
          </a:xfrm>
          <a:prstGeom prst="rightArrow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0E96F501-249F-2E30-1977-81792F3885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es-ES" noProof="0" smtClean="0"/>
              <a:t>10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0195019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C247A2D0-FAF3-B0A5-43C9-D4F58BD981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2444" b="-1"/>
          <a:stretch/>
        </p:blipFill>
        <p:spPr>
          <a:xfrm rot="10800000">
            <a:off x="0" y="0"/>
            <a:ext cx="1219198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D2EE860-E850-0AC0-A5A3-56E2C234D2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140" y="179302"/>
            <a:ext cx="3428770" cy="1510953"/>
          </a:xfrm>
        </p:spPr>
        <p:txBody>
          <a:bodyPr/>
          <a:lstStyle/>
          <a:p>
            <a:pPr algn="ctr"/>
            <a:r>
              <a:rPr lang="es-ES" dirty="0"/>
              <a:t>Planificación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FE129F8A-7D6D-533D-2BFB-FE09B4F12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es-ES" noProof="0" smtClean="0"/>
              <a:t>11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4485078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11DB5F-D1F2-9592-904A-0B48EACA81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137" y="542185"/>
            <a:ext cx="3780955" cy="1663132"/>
          </a:xfrm>
        </p:spPr>
        <p:txBody>
          <a:bodyPr anchor="ctr">
            <a:normAutofit/>
          </a:bodyPr>
          <a:lstStyle/>
          <a:p>
            <a:r>
              <a:rPr lang="es-ES" dirty="0"/>
              <a:t>Proceso real de un desarrollo</a:t>
            </a:r>
          </a:p>
        </p:txBody>
      </p:sp>
      <p:pic>
        <p:nvPicPr>
          <p:cNvPr id="7" name="Imagen 6" descr="Diagrama&#10;&#10;Descripción generada automáticamente">
            <a:extLst>
              <a:ext uri="{FF2B5EF4-FFF2-40B4-BE49-F238E27FC236}">
                <a16:creationId xmlns:a16="http://schemas.microsoft.com/office/drawing/2014/main" id="{B82E9DAC-A1F2-2815-3AFC-1E381DD359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7013" y="1364069"/>
            <a:ext cx="7131603" cy="5348703"/>
          </a:xfrm>
          <a:prstGeom prst="rect">
            <a:avLst/>
          </a:prstGeom>
        </p:spPr>
      </p:pic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BDC28A50-F574-8712-61DA-2142B7F1AB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es-ES" noProof="0" smtClean="0"/>
              <a:t>12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7173067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11DB5F-D1F2-9592-904A-0B48EACA81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 anchor="ctr">
            <a:normAutofit/>
          </a:bodyPr>
          <a:lstStyle/>
          <a:p>
            <a:r>
              <a:rPr lang="es-ES" dirty="0"/>
              <a:t>Metodología de trabajo</a:t>
            </a:r>
            <a:endParaRPr lang="es-ES" i="1" dirty="0"/>
          </a:p>
        </p:txBody>
      </p:sp>
      <p:pic>
        <p:nvPicPr>
          <p:cNvPr id="7170" name="Picture 2" descr="Metodología Scrum: qué es y cómo utilizarla para acometer proyectos">
            <a:extLst>
              <a:ext uri="{FF2B5EF4-FFF2-40B4-BE49-F238E27FC236}">
                <a16:creationId xmlns:a16="http://schemas.microsoft.com/office/drawing/2014/main" id="{C2544BA9-B941-0F2A-6650-ED29910C02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52622" y="2084832"/>
            <a:ext cx="10286755" cy="4088583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7172" name="Picture 4" descr="Home | Scrum.org">
            <a:extLst>
              <a:ext uri="{FF2B5EF4-FFF2-40B4-BE49-F238E27FC236}">
                <a16:creationId xmlns:a16="http://schemas.microsoft.com/office/drawing/2014/main" id="{9AF42F1F-8546-33B4-BA92-1502AD7C8B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5300" y="377986"/>
            <a:ext cx="1914077" cy="1914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E5D0E022-4727-401F-6E2B-75B08912E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es-ES" noProof="0" smtClean="0"/>
              <a:t>13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1136779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7F9831-8940-C7D2-1A34-D334F4FB6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007" y="763810"/>
            <a:ext cx="6812279" cy="1129536"/>
          </a:xfrm>
        </p:spPr>
        <p:txBody>
          <a:bodyPr anchor="ctr">
            <a:noAutofit/>
          </a:bodyPr>
          <a:lstStyle/>
          <a:p>
            <a:r>
              <a:rPr lang="es-ES" sz="4800" dirty="0"/>
              <a:t>Análisis temporal del trabajo</a:t>
            </a:r>
          </a:p>
        </p:txBody>
      </p:sp>
      <p:graphicFrame>
        <p:nvGraphicFramePr>
          <p:cNvPr id="23" name="Marcador de contenido 2">
            <a:extLst>
              <a:ext uri="{FF2B5EF4-FFF2-40B4-BE49-F238E27FC236}">
                <a16:creationId xmlns:a16="http://schemas.microsoft.com/office/drawing/2014/main" id="{4B4D471B-358D-8557-CB0F-CE05B94FA0C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82888577"/>
              </p:ext>
            </p:extLst>
          </p:nvPr>
        </p:nvGraphicFramePr>
        <p:xfrm>
          <a:off x="2689860" y="1066600"/>
          <a:ext cx="6812280" cy="55412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7A078E91-E6B1-8CC6-1617-B7509D498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es-ES" noProof="0" smtClean="0"/>
              <a:t>14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9047067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B1AADA-06E1-956D-D0E1-F70DD42AD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Análisis económico del trabajo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B4E65E2-423C-58A4-31C8-6B59F5B37D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ctr"/>
            <a:r>
              <a:rPr lang="es-ES" sz="2800" dirty="0"/>
              <a:t>Recursos humanos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190B7ECB-58E4-E6ED-FC48-9AECCC9F808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lvl="1"/>
            <a:r>
              <a:rPr lang="es-ES" sz="2400" dirty="0"/>
              <a:t>2 roles:</a:t>
            </a:r>
          </a:p>
          <a:p>
            <a:pPr lvl="2"/>
            <a:r>
              <a:rPr lang="es-ES" sz="2000" dirty="0"/>
              <a:t>Científico de datos</a:t>
            </a:r>
          </a:p>
          <a:p>
            <a:pPr lvl="2"/>
            <a:r>
              <a:rPr lang="es-ES" sz="2000" dirty="0"/>
              <a:t>Analista de datos</a:t>
            </a:r>
          </a:p>
          <a:p>
            <a:pPr lvl="1"/>
            <a:r>
              <a:rPr lang="es-ES" sz="2400" dirty="0"/>
              <a:t>Estimación por puntos de historia: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603B051C-8E96-C5AD-3598-DCB42F45FF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12992" y="2179636"/>
            <a:ext cx="4754880" cy="822960"/>
          </a:xfrm>
        </p:spPr>
        <p:txBody>
          <a:bodyPr>
            <a:normAutofit/>
          </a:bodyPr>
          <a:lstStyle/>
          <a:p>
            <a:pPr algn="ctr"/>
            <a:r>
              <a:rPr lang="es-ES" sz="2800" dirty="0"/>
              <a:t>Recursos técnicos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54465F0B-C425-7EC1-F79C-BB0FF7622F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02768" y="2967788"/>
            <a:ext cx="4754880" cy="3341572"/>
          </a:xfrm>
        </p:spPr>
        <p:txBody>
          <a:bodyPr>
            <a:normAutofit/>
          </a:bodyPr>
          <a:lstStyle/>
          <a:p>
            <a:pPr lvl="1"/>
            <a:r>
              <a:rPr lang="es-ES" sz="2400" dirty="0"/>
              <a:t>Ordenador</a:t>
            </a:r>
          </a:p>
          <a:p>
            <a:pPr lvl="1"/>
            <a:r>
              <a:rPr lang="es-ES" sz="2400" dirty="0"/>
              <a:t>Disco externo</a:t>
            </a:r>
          </a:p>
          <a:p>
            <a:pPr lvl="1"/>
            <a:r>
              <a:rPr lang="es-ES" sz="2400" dirty="0"/>
              <a:t>Conexión a Internet</a:t>
            </a:r>
          </a:p>
          <a:p>
            <a:pPr lvl="1"/>
            <a:r>
              <a:rPr lang="es-ES" sz="2400" dirty="0"/>
              <a:t>Twitter API Pro</a:t>
            </a:r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87B0AC31-930F-CE45-996B-8D0A1B851A06}"/>
              </a:ext>
            </a:extLst>
          </p:cNvPr>
          <p:cNvCxnSpPr/>
          <p:nvPr/>
        </p:nvCxnSpPr>
        <p:spPr>
          <a:xfrm>
            <a:off x="5990888" y="2084832"/>
            <a:ext cx="0" cy="43159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Imagen 9">
            <a:extLst>
              <a:ext uri="{FF2B5EF4-FFF2-40B4-BE49-F238E27FC236}">
                <a16:creationId xmlns:a16="http://schemas.microsoft.com/office/drawing/2014/main" id="{0434354D-7269-03C4-2D56-511C482F5B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867" y="4826710"/>
            <a:ext cx="3914775" cy="819150"/>
          </a:xfrm>
          <a:prstGeom prst="rect">
            <a:avLst/>
          </a:prstGeom>
        </p:spPr>
      </p:pic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29D3644-DC23-2FC1-9BA0-8054AFCBC4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es-ES" noProof="0" smtClean="0"/>
              <a:t>15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3392718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C247A2D0-FAF3-B0A5-43C9-D4F58BD981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2444" b="-1"/>
          <a:stretch/>
        </p:blipFill>
        <p:spPr>
          <a:xfrm rot="10800000">
            <a:off x="0" y="0"/>
            <a:ext cx="1219198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D2EE860-E850-0AC0-A5A3-56E2C234D2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320" y="190060"/>
            <a:ext cx="3364007" cy="1510953"/>
          </a:xfrm>
        </p:spPr>
        <p:txBody>
          <a:bodyPr/>
          <a:lstStyle/>
          <a:p>
            <a:pPr algn="ctr"/>
            <a:r>
              <a:rPr lang="es-ES" dirty="0"/>
              <a:t>Desarrollo del trabajo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BF38242A-07B5-CB00-3310-46A4847DC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es-ES" noProof="0" smtClean="0"/>
              <a:t>16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40862422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9E49CD6-6584-F501-1954-1AC789BC6E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6694" y="2682704"/>
            <a:ext cx="4068342" cy="1113442"/>
          </a:xfrm>
        </p:spPr>
        <p:txBody>
          <a:bodyPr anchor="ctr">
            <a:normAutofit/>
          </a:bodyPr>
          <a:lstStyle/>
          <a:p>
            <a:pPr algn="ctr"/>
            <a:r>
              <a:rPr lang="es-ES" sz="4000" dirty="0"/>
              <a:t>Fases del desarrollo</a:t>
            </a:r>
          </a:p>
        </p:txBody>
      </p:sp>
      <p:graphicFrame>
        <p:nvGraphicFramePr>
          <p:cNvPr id="14" name="Marcador de contenido 2">
            <a:extLst>
              <a:ext uri="{FF2B5EF4-FFF2-40B4-BE49-F238E27FC236}">
                <a16:creationId xmlns:a16="http://schemas.microsoft.com/office/drawing/2014/main" id="{7F8835BE-B229-58C4-3987-32D94C464A4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17406870"/>
              </p:ext>
            </p:extLst>
          </p:nvPr>
        </p:nvGraphicFramePr>
        <p:xfrm>
          <a:off x="4041648" y="429030"/>
          <a:ext cx="7452360" cy="54597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Rectángulo 2">
            <a:extLst>
              <a:ext uri="{FF2B5EF4-FFF2-40B4-BE49-F238E27FC236}">
                <a16:creationId xmlns:a16="http://schemas.microsoft.com/office/drawing/2014/main" id="{217C7DC3-0B08-5A51-F96C-FFECF5B53D51}"/>
              </a:ext>
            </a:extLst>
          </p:cNvPr>
          <p:cNvSpPr/>
          <p:nvPr/>
        </p:nvSpPr>
        <p:spPr>
          <a:xfrm>
            <a:off x="452582" y="590114"/>
            <a:ext cx="609600" cy="1321813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8AE3FA3-F79E-C30E-ADE8-54F6EEBC6F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es-ES" noProof="0" smtClean="0"/>
              <a:t>17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6369808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83AC520-371D-65FB-5B32-E118CAEEDB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068" y="860628"/>
            <a:ext cx="3907357" cy="860595"/>
          </a:xfrm>
        </p:spPr>
        <p:txBody>
          <a:bodyPr anchor="ctr">
            <a:noAutofit/>
          </a:bodyPr>
          <a:lstStyle/>
          <a:p>
            <a:r>
              <a:rPr lang="en-US" sz="4800" dirty="0"/>
              <a:t>Data extraction</a:t>
            </a:r>
            <a:endParaRPr lang="es-ES" sz="4800" dirty="0"/>
          </a:p>
        </p:txBody>
      </p:sp>
      <p:graphicFrame>
        <p:nvGraphicFramePr>
          <p:cNvPr id="5" name="Marcador de contenido 2">
            <a:extLst>
              <a:ext uri="{FF2B5EF4-FFF2-40B4-BE49-F238E27FC236}">
                <a16:creationId xmlns:a16="http://schemas.microsoft.com/office/drawing/2014/main" id="{5E22291A-D65C-B7E1-3D77-BFBB3553785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99922366"/>
              </p:ext>
            </p:extLst>
          </p:nvPr>
        </p:nvGraphicFramePr>
        <p:xfrm>
          <a:off x="5939475" y="544606"/>
          <a:ext cx="6252525" cy="57687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9218" name="Picture 2" descr="Twitter Api Nedir ? - Mehmet Palabıyık">
            <a:extLst>
              <a:ext uri="{FF2B5EF4-FFF2-40B4-BE49-F238E27FC236}">
                <a16:creationId xmlns:a16="http://schemas.microsoft.com/office/drawing/2014/main" id="{2BF63A9D-CE29-7680-BDFA-E42B04BA3A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625" y="2096730"/>
            <a:ext cx="3122520" cy="1914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DF064CFD-7350-66E1-7847-8AB4A8B285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5872" y="4833884"/>
            <a:ext cx="3110547" cy="727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30" name="Picture 14" descr="Rest API icon PNG and SVG Free Download">
            <a:extLst>
              <a:ext uri="{FF2B5EF4-FFF2-40B4-BE49-F238E27FC236}">
                <a16:creationId xmlns:a16="http://schemas.microsoft.com/office/drawing/2014/main" id="{3443D7C0-6A08-3928-3878-FBB9E19280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9643" y="1904958"/>
            <a:ext cx="2362200" cy="1933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C9109F40-D46F-2C3D-933A-5EFBC89A8B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es-ES" noProof="0" smtClean="0"/>
              <a:t>18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3456024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83AC520-371D-65FB-5B32-E118CAEEDB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437" y="893278"/>
            <a:ext cx="5022691" cy="791142"/>
          </a:xfrm>
        </p:spPr>
        <p:txBody>
          <a:bodyPr anchor="ctr">
            <a:noAutofit/>
          </a:bodyPr>
          <a:lstStyle/>
          <a:p>
            <a:r>
              <a:rPr lang="en-US" sz="4800" dirty="0" err="1"/>
              <a:t>Preprocesado</a:t>
            </a:r>
            <a:r>
              <a:rPr lang="en-US" sz="4800" dirty="0"/>
              <a:t> de </a:t>
            </a:r>
            <a:r>
              <a:rPr lang="en-US" sz="4800" dirty="0" err="1"/>
              <a:t>datos</a:t>
            </a:r>
            <a:endParaRPr lang="es-ES" sz="4800" dirty="0"/>
          </a:p>
        </p:txBody>
      </p:sp>
      <p:graphicFrame>
        <p:nvGraphicFramePr>
          <p:cNvPr id="5" name="Marcador de contenido 2">
            <a:extLst>
              <a:ext uri="{FF2B5EF4-FFF2-40B4-BE49-F238E27FC236}">
                <a16:creationId xmlns:a16="http://schemas.microsoft.com/office/drawing/2014/main" id="{5E22291A-D65C-B7E1-3D77-BFBB3553785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19163448"/>
              </p:ext>
            </p:extLst>
          </p:nvPr>
        </p:nvGraphicFramePr>
        <p:xfrm>
          <a:off x="5627146" y="658368"/>
          <a:ext cx="6812280" cy="55412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0248" name="Picture 8" descr="Palabras Vacías en Español (stop words) ft Python | by Mauricio Matias C. |  Medium">
            <a:extLst>
              <a:ext uri="{FF2B5EF4-FFF2-40B4-BE49-F238E27FC236}">
                <a16:creationId xmlns:a16="http://schemas.microsoft.com/office/drawing/2014/main" id="{2276B32A-C3B5-4A19-958B-62CBD2E4CF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288" y="2631069"/>
            <a:ext cx="4851432" cy="2621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F6639C68-345A-2245-3B61-00847FC40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es-ES" noProof="0" smtClean="0"/>
              <a:t>19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6565489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621DF93-6403-CE34-1551-06CCC43802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634" y="920501"/>
            <a:ext cx="2647384" cy="723571"/>
          </a:xfrm>
        </p:spPr>
        <p:txBody>
          <a:bodyPr anchor="ctr">
            <a:normAutofit/>
          </a:bodyPr>
          <a:lstStyle/>
          <a:p>
            <a:r>
              <a:rPr lang="es-ES" sz="3700" dirty="0"/>
              <a:t>Índice</a:t>
            </a:r>
          </a:p>
        </p:txBody>
      </p:sp>
      <p:graphicFrame>
        <p:nvGraphicFramePr>
          <p:cNvPr id="20" name="Marcador de contenido 2">
            <a:extLst>
              <a:ext uri="{FF2B5EF4-FFF2-40B4-BE49-F238E27FC236}">
                <a16:creationId xmlns:a16="http://schemas.microsoft.com/office/drawing/2014/main" id="{C70C5439-4E3A-59EE-B6AE-1672E725CD6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02090113"/>
              </p:ext>
            </p:extLst>
          </p:nvPr>
        </p:nvGraphicFramePr>
        <p:xfrm>
          <a:off x="4553712" y="621792"/>
          <a:ext cx="6812280" cy="55412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3E08AF4D-DD39-6B65-865D-CF77D5EACE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es-ES" noProof="0" smtClean="0"/>
              <a:t>2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0825603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11DB5F-D1F2-9592-904A-0B48EACA81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 anchor="ctr">
            <a:normAutofit/>
          </a:bodyPr>
          <a:lstStyle/>
          <a:p>
            <a:r>
              <a:rPr lang="es-ES" dirty="0" err="1"/>
              <a:t>Stemming</a:t>
            </a:r>
            <a:r>
              <a:rPr lang="es-ES" dirty="0"/>
              <a:t> vs </a:t>
            </a:r>
            <a:r>
              <a:rPr lang="es-ES" dirty="0" err="1"/>
              <a:t>lemmatization</a:t>
            </a:r>
            <a:endParaRPr lang="es-ES" dirty="0"/>
          </a:p>
        </p:txBody>
      </p:sp>
      <p:pic>
        <p:nvPicPr>
          <p:cNvPr id="4" name="Imagen 3" descr="Texto, Carta&#10;&#10;Descripción generada automáticamente">
            <a:extLst>
              <a:ext uri="{FF2B5EF4-FFF2-40B4-BE49-F238E27FC236}">
                <a16:creationId xmlns:a16="http://schemas.microsoft.com/office/drawing/2014/main" id="{07270A62-3C58-BCF1-FE8E-0DCC162624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233" y="2477705"/>
            <a:ext cx="10901533" cy="3406728"/>
          </a:xfrm>
          <a:prstGeom prst="rect">
            <a:avLst/>
          </a:prstGeom>
          <a:noFill/>
        </p:spPr>
      </p:pic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B600E9DF-0900-E2DE-D0AB-56C81129CA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es-ES" noProof="0" smtClean="0"/>
              <a:t>20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5396536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9E49CD6-6584-F501-1954-1AC789BC6E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354" y="757652"/>
            <a:ext cx="4068342" cy="1113442"/>
          </a:xfrm>
        </p:spPr>
        <p:txBody>
          <a:bodyPr anchor="ctr">
            <a:normAutofit/>
          </a:bodyPr>
          <a:lstStyle/>
          <a:p>
            <a:pPr algn="ctr"/>
            <a:r>
              <a:rPr lang="es-ES" sz="4400" dirty="0" err="1"/>
              <a:t>Topic</a:t>
            </a:r>
            <a:r>
              <a:rPr lang="es-ES" sz="4400" dirty="0"/>
              <a:t> </a:t>
            </a:r>
            <a:r>
              <a:rPr lang="es-ES" sz="4400" dirty="0" err="1"/>
              <a:t>modeling</a:t>
            </a:r>
            <a:endParaRPr lang="es-ES" sz="4400" dirty="0"/>
          </a:p>
        </p:txBody>
      </p:sp>
      <p:graphicFrame>
        <p:nvGraphicFramePr>
          <p:cNvPr id="14" name="Marcador de contenido 2">
            <a:extLst>
              <a:ext uri="{FF2B5EF4-FFF2-40B4-BE49-F238E27FC236}">
                <a16:creationId xmlns:a16="http://schemas.microsoft.com/office/drawing/2014/main" id="{7F8835BE-B229-58C4-3987-32D94C464A4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4481493"/>
              </p:ext>
            </p:extLst>
          </p:nvPr>
        </p:nvGraphicFramePr>
        <p:xfrm>
          <a:off x="4413408" y="757652"/>
          <a:ext cx="7452360" cy="54597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73DC5C48-0739-6C52-4AEF-E4A8E5B14C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es-ES" noProof="0" smtClean="0"/>
              <a:t>21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4098425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11DB5F-D1F2-9592-904A-0B48EACA81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6610" y="2911553"/>
            <a:ext cx="3418780" cy="1047257"/>
          </a:xfrm>
        </p:spPr>
        <p:txBody>
          <a:bodyPr anchor="ctr">
            <a:normAutofit/>
          </a:bodyPr>
          <a:lstStyle/>
          <a:p>
            <a:pPr algn="ctr"/>
            <a:r>
              <a:rPr lang="es-ES" sz="6000" dirty="0"/>
              <a:t>Word Cloud</a:t>
            </a:r>
          </a:p>
        </p:txBody>
      </p:sp>
      <p:pic>
        <p:nvPicPr>
          <p:cNvPr id="18" name="Imagen 17" descr="Texto&#10;&#10;Descripción generada automáticamente">
            <a:extLst>
              <a:ext uri="{FF2B5EF4-FFF2-40B4-BE49-F238E27FC236}">
                <a16:creationId xmlns:a16="http://schemas.microsoft.com/office/drawing/2014/main" id="{853A44D9-6F95-FB09-13E4-BCCFF5B445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6020" y="297435"/>
            <a:ext cx="4709169" cy="2450597"/>
          </a:xfrm>
          <a:prstGeom prst="rect">
            <a:avLst/>
          </a:prstGeom>
        </p:spPr>
      </p:pic>
      <p:pic>
        <p:nvPicPr>
          <p:cNvPr id="24" name="Imagen 23" descr="Texto&#10;&#10;Descripción generada automáticamente">
            <a:extLst>
              <a:ext uri="{FF2B5EF4-FFF2-40B4-BE49-F238E27FC236}">
                <a16:creationId xmlns:a16="http://schemas.microsoft.com/office/drawing/2014/main" id="{7FE8F024-3D25-A7EF-A5DA-87B3AAB7B8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6020" y="4083070"/>
            <a:ext cx="4709169" cy="2450597"/>
          </a:xfrm>
          <a:prstGeom prst="rect">
            <a:avLst/>
          </a:prstGeom>
        </p:spPr>
      </p:pic>
      <p:sp>
        <p:nvSpPr>
          <p:cNvPr id="25" name="Rectángulo 24">
            <a:extLst>
              <a:ext uri="{FF2B5EF4-FFF2-40B4-BE49-F238E27FC236}">
                <a16:creationId xmlns:a16="http://schemas.microsoft.com/office/drawing/2014/main" id="{4AD430C7-CE82-411A-09D0-CB8C2E29BEAD}"/>
              </a:ext>
            </a:extLst>
          </p:cNvPr>
          <p:cNvSpPr/>
          <p:nvPr/>
        </p:nvSpPr>
        <p:spPr>
          <a:xfrm>
            <a:off x="606813" y="441064"/>
            <a:ext cx="339860" cy="146304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6" name="Imagen 15" descr="Texto&#10;&#10;Descripción generada automáticamente">
            <a:extLst>
              <a:ext uri="{FF2B5EF4-FFF2-40B4-BE49-F238E27FC236}">
                <a16:creationId xmlns:a16="http://schemas.microsoft.com/office/drawing/2014/main" id="{C6932ECA-2DEE-B01E-70F4-4E6FB5FA02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6813" y="297436"/>
            <a:ext cx="4709169" cy="2450597"/>
          </a:xfrm>
          <a:prstGeom prst="rect">
            <a:avLst/>
          </a:prstGeom>
        </p:spPr>
      </p:pic>
      <p:pic>
        <p:nvPicPr>
          <p:cNvPr id="26" name="Imagen 25" descr="Texto&#10;&#10;Descripción generada automáticamente">
            <a:extLst>
              <a:ext uri="{FF2B5EF4-FFF2-40B4-BE49-F238E27FC236}">
                <a16:creationId xmlns:a16="http://schemas.microsoft.com/office/drawing/2014/main" id="{C3F01D12-4B93-C3F4-23E3-C9070B10DB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6811" y="4109967"/>
            <a:ext cx="4709169" cy="2450597"/>
          </a:xfrm>
          <a:prstGeom prst="rect">
            <a:avLst/>
          </a:prstGeom>
        </p:spPr>
      </p:pic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65881597-939E-4DF8-9E96-21B7407CD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es-ES" noProof="0" smtClean="0"/>
              <a:t>22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595652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11DB5F-D1F2-9592-904A-0B48EACA81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 anchor="ctr">
            <a:normAutofit/>
          </a:bodyPr>
          <a:lstStyle/>
          <a:p>
            <a:r>
              <a:rPr lang="es-ES" dirty="0"/>
              <a:t>LDA vs </a:t>
            </a:r>
            <a:r>
              <a:rPr lang="es-ES" dirty="0" err="1"/>
              <a:t>Biterm</a:t>
            </a:r>
            <a:endParaRPr lang="es-ES" dirty="0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0022A91D-4337-6ED1-14A9-F449542C93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7631" y="2069771"/>
            <a:ext cx="3575922" cy="4057784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CA0B5169-EA49-0E86-5488-5143FC8300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3653" y="2069771"/>
            <a:ext cx="3399693" cy="3940230"/>
          </a:xfrm>
          <a:prstGeom prst="rect">
            <a:avLst/>
          </a:prstGeom>
        </p:spPr>
      </p:pic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0F9F0846-20CB-49DF-1C8E-E2C1E774E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es-ES" noProof="0" smtClean="0"/>
              <a:t>23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3711666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11DB5F-D1F2-9592-904A-0B48EACA81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164" y="799875"/>
            <a:ext cx="3418780" cy="1047257"/>
          </a:xfrm>
        </p:spPr>
        <p:txBody>
          <a:bodyPr anchor="ctr">
            <a:normAutofit/>
          </a:bodyPr>
          <a:lstStyle/>
          <a:p>
            <a:pPr algn="ctr"/>
            <a:r>
              <a:rPr lang="es-ES" sz="6000" dirty="0"/>
              <a:t>Resultados</a:t>
            </a:r>
          </a:p>
        </p:txBody>
      </p:sp>
      <p:pic>
        <p:nvPicPr>
          <p:cNvPr id="6" name="Imagen 5" descr="Gráfico&#10;&#10;Descripción generada automáticamente">
            <a:extLst>
              <a:ext uri="{FF2B5EF4-FFF2-40B4-BE49-F238E27FC236}">
                <a16:creationId xmlns:a16="http://schemas.microsoft.com/office/drawing/2014/main" id="{8103C014-816F-BD74-CBC1-47C5564676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5360" y="1724556"/>
            <a:ext cx="7461280" cy="4734621"/>
          </a:xfrm>
          <a:prstGeom prst="rect">
            <a:avLst/>
          </a:prstGeom>
        </p:spPr>
      </p:pic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17A5C214-8ECD-576F-E6FF-ABBBE5B8B4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es-ES" noProof="0" smtClean="0"/>
              <a:t>24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0014970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9E49CD6-6584-F501-1954-1AC789BC6E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947" y="757652"/>
            <a:ext cx="4683057" cy="1113442"/>
          </a:xfrm>
        </p:spPr>
        <p:txBody>
          <a:bodyPr anchor="ctr">
            <a:noAutofit/>
          </a:bodyPr>
          <a:lstStyle/>
          <a:p>
            <a:pPr algn="ctr"/>
            <a:r>
              <a:rPr lang="es-ES" sz="4800" dirty="0" err="1"/>
              <a:t>Sentiment</a:t>
            </a:r>
            <a:r>
              <a:rPr lang="es-ES" sz="4800" dirty="0"/>
              <a:t> </a:t>
            </a:r>
            <a:r>
              <a:rPr lang="es-ES" sz="4800" dirty="0" err="1"/>
              <a:t>analysis</a:t>
            </a:r>
            <a:endParaRPr lang="es-ES" sz="4800" dirty="0"/>
          </a:p>
        </p:txBody>
      </p:sp>
      <p:graphicFrame>
        <p:nvGraphicFramePr>
          <p:cNvPr id="14" name="Marcador de contenido 2">
            <a:extLst>
              <a:ext uri="{FF2B5EF4-FFF2-40B4-BE49-F238E27FC236}">
                <a16:creationId xmlns:a16="http://schemas.microsoft.com/office/drawing/2014/main" id="{7F8835BE-B229-58C4-3987-32D94C464A4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79377056"/>
              </p:ext>
            </p:extLst>
          </p:nvPr>
        </p:nvGraphicFramePr>
        <p:xfrm>
          <a:off x="2512939" y="1314373"/>
          <a:ext cx="7166122" cy="57555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991F056A-1C5B-AA0F-307B-FE3C73E09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es-ES" noProof="0" smtClean="0"/>
              <a:t>25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8842345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307FCC1-7710-E4C9-452F-BA7754E2AF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Modelos </a:t>
            </a:r>
            <a:r>
              <a:rPr lang="es-ES" dirty="0" err="1"/>
              <a:t>preentrenados</a:t>
            </a:r>
            <a:endParaRPr lang="es-ES" dirty="0"/>
          </a:p>
        </p:txBody>
      </p:sp>
      <p:pic>
        <p:nvPicPr>
          <p:cNvPr id="16388" name="Picture 4" descr="TextBlob: Simplified Text Processing — TextBlob 0.16.0 documentation">
            <a:extLst>
              <a:ext uri="{FF2B5EF4-FFF2-40B4-BE49-F238E27FC236}">
                <a16:creationId xmlns:a16="http://schemas.microsoft.com/office/drawing/2014/main" id="{9C7A6A93-91F4-D6AC-8ACC-09F9244450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7478" y="1854013"/>
            <a:ext cx="3435275" cy="3149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6" name="Picture 12" descr="Darth Vader Head Png - Darth Vader Png Transparent PNG - 600x600 - Free  Download on NicePNG">
            <a:extLst>
              <a:ext uri="{FF2B5EF4-FFF2-40B4-BE49-F238E27FC236}">
                <a16:creationId xmlns:a16="http://schemas.microsoft.com/office/drawing/2014/main" id="{40B80603-0A0C-54D5-D4BF-5F97C57547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3233" y="3769820"/>
            <a:ext cx="3241862" cy="2688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400" name="Picture 16" descr="Pin on Быстрое сохранение">
            <a:extLst>
              <a:ext uri="{FF2B5EF4-FFF2-40B4-BE49-F238E27FC236}">
                <a16:creationId xmlns:a16="http://schemas.microsoft.com/office/drawing/2014/main" id="{FD113CA2-8877-DAF6-9513-153307A90A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128" y="1854013"/>
            <a:ext cx="2117453" cy="3149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DA4FA0B4-72F5-F9E2-47C9-746157941298}"/>
              </a:ext>
            </a:extLst>
          </p:cNvPr>
          <p:cNvSpPr txBox="1"/>
          <p:nvPr/>
        </p:nvSpPr>
        <p:spPr>
          <a:xfrm>
            <a:off x="1653890" y="5003986"/>
            <a:ext cx="8579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dirty="0"/>
              <a:t>BERT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74F27A2C-580C-C2DB-8826-F9BF526A595D}"/>
              </a:ext>
            </a:extLst>
          </p:cNvPr>
          <p:cNvSpPr txBox="1"/>
          <p:nvPr/>
        </p:nvSpPr>
        <p:spPr>
          <a:xfrm>
            <a:off x="5311443" y="3246600"/>
            <a:ext cx="11454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dirty="0"/>
              <a:t>VADER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62DDAE9C-9A24-76FE-814C-B04FEF22E211}"/>
              </a:ext>
            </a:extLst>
          </p:cNvPr>
          <p:cNvSpPr txBox="1"/>
          <p:nvPr/>
        </p:nvSpPr>
        <p:spPr>
          <a:xfrm>
            <a:off x="8527228" y="4249949"/>
            <a:ext cx="24957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 err="1"/>
              <a:t>TextBlob</a:t>
            </a:r>
            <a:endParaRPr lang="es-ES" sz="2800" dirty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46FDA39E-E1B5-AC7F-B235-2F36F257DD2C}"/>
              </a:ext>
            </a:extLst>
          </p:cNvPr>
          <p:cNvSpPr/>
          <p:nvPr/>
        </p:nvSpPr>
        <p:spPr>
          <a:xfrm>
            <a:off x="8527228" y="4212898"/>
            <a:ext cx="2764715" cy="59732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2800" dirty="0" err="1"/>
              <a:t>TextBlob</a:t>
            </a:r>
            <a:endParaRPr lang="es-ES" sz="2800" dirty="0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479F4F3A-C727-DB5F-149C-AAB0F39A5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es-ES" noProof="0" smtClean="0"/>
              <a:t>26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4664055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11DB5F-D1F2-9592-904A-0B48EACA81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4441" y="2205026"/>
            <a:ext cx="3526192" cy="1480746"/>
          </a:xfrm>
        </p:spPr>
        <p:txBody>
          <a:bodyPr anchor="ctr">
            <a:normAutofit/>
          </a:bodyPr>
          <a:lstStyle/>
          <a:p>
            <a:pPr algn="ctr"/>
            <a:r>
              <a:rPr lang="es-ES" sz="4800" dirty="0"/>
              <a:t>Tweets</a:t>
            </a:r>
            <a:br>
              <a:rPr lang="es-ES" sz="4800" dirty="0"/>
            </a:br>
            <a:r>
              <a:rPr lang="es-ES" sz="4800"/>
              <a:t>(Empresas)</a:t>
            </a:r>
            <a:endParaRPr lang="es-ES" sz="4800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F2B792C-0125-93CB-3DE5-799040A76AB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77705" y="344898"/>
            <a:ext cx="3886726" cy="2857304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8F57A817-9514-569D-FBE1-6A92DF18B83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830643" y="344898"/>
            <a:ext cx="3886727" cy="2857305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EF18B3EA-2494-C399-A01D-F2503083810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4152637" y="3707941"/>
            <a:ext cx="3886725" cy="2857303"/>
          </a:xfrm>
          <a:prstGeom prst="rect">
            <a:avLst/>
          </a:prstGeom>
        </p:spPr>
      </p:pic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198DD2A6-743D-95F0-3B7A-F31EEA53BA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es-ES" noProof="0" smtClean="0"/>
              <a:t>27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0163353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11DB5F-D1F2-9592-904A-0B48EACA81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4441" y="2205026"/>
            <a:ext cx="3526192" cy="1480746"/>
          </a:xfrm>
        </p:spPr>
        <p:txBody>
          <a:bodyPr anchor="ctr">
            <a:normAutofit/>
          </a:bodyPr>
          <a:lstStyle/>
          <a:p>
            <a:pPr algn="ctr"/>
            <a:r>
              <a:rPr lang="es-ES" sz="4800" dirty="0"/>
              <a:t>Tweets</a:t>
            </a:r>
            <a:br>
              <a:rPr lang="es-ES" sz="4800" dirty="0"/>
            </a:br>
            <a:r>
              <a:rPr lang="es-ES" sz="4800" dirty="0"/>
              <a:t>(videojuegos)</a:t>
            </a:r>
          </a:p>
        </p:txBody>
      </p:sp>
      <p:pic>
        <p:nvPicPr>
          <p:cNvPr id="4" name="Imagen 3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7F2B792C-0125-93CB-3DE5-799040A76A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705" y="322729"/>
            <a:ext cx="3886726" cy="2901642"/>
          </a:xfrm>
          <a:prstGeom prst="rect">
            <a:avLst/>
          </a:prstGeom>
        </p:spPr>
      </p:pic>
      <p:pic>
        <p:nvPicPr>
          <p:cNvPr id="7" name="Imagen 6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8F57A817-9514-569D-FBE1-6A92DF18B8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0643" y="322729"/>
            <a:ext cx="3886727" cy="2901643"/>
          </a:xfrm>
          <a:prstGeom prst="rect">
            <a:avLst/>
          </a:prstGeom>
        </p:spPr>
      </p:pic>
      <p:pic>
        <p:nvPicPr>
          <p:cNvPr id="9" name="Imagen 8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EF18B3EA-2494-C399-A01D-F250308381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52637" y="3685772"/>
            <a:ext cx="3886725" cy="2901641"/>
          </a:xfrm>
          <a:prstGeom prst="rect">
            <a:avLst/>
          </a:prstGeom>
        </p:spPr>
      </p:pic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198DD2A6-743D-95F0-3B7A-F31EEA53BA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es-ES" noProof="0" smtClean="0"/>
              <a:t>28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285254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E3D02577-2F6E-9AEC-E55D-7373F7AF98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6073" y="3638500"/>
            <a:ext cx="5035927" cy="3219500"/>
          </a:xfrm>
          <a:prstGeom prst="rect">
            <a:avLst/>
          </a:prstGeom>
        </p:spPr>
      </p:pic>
      <p:pic>
        <p:nvPicPr>
          <p:cNvPr id="8" name="Imagen 7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222E5373-E369-16CC-F041-048213CA4C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8036" y="0"/>
            <a:ext cx="5035927" cy="3219500"/>
          </a:xfrm>
          <a:prstGeom prst="rect">
            <a:avLst/>
          </a:prstGeom>
        </p:spPr>
      </p:pic>
      <p:pic>
        <p:nvPicPr>
          <p:cNvPr id="11" name="Imagen 10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911218D9-92CA-D31C-C45F-A313C59025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680065"/>
            <a:ext cx="4970912" cy="3177935"/>
          </a:xfrm>
          <a:prstGeom prst="rect">
            <a:avLst/>
          </a:prstGeom>
        </p:spPr>
      </p:pic>
      <p:sp>
        <p:nvSpPr>
          <p:cNvPr id="14" name="Rectángulo 13">
            <a:extLst>
              <a:ext uri="{FF2B5EF4-FFF2-40B4-BE49-F238E27FC236}">
                <a16:creationId xmlns:a16="http://schemas.microsoft.com/office/drawing/2014/main" id="{03331807-B96B-44D7-70DF-78FCFE78584A}"/>
              </a:ext>
            </a:extLst>
          </p:cNvPr>
          <p:cNvSpPr/>
          <p:nvPr/>
        </p:nvSpPr>
        <p:spPr>
          <a:xfrm>
            <a:off x="0" y="2201355"/>
            <a:ext cx="3578036" cy="112289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2800" b="1" dirty="0"/>
              <a:t>POLARIDAD</a:t>
            </a: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F1218AAC-005B-6362-4208-3AA38B22D048}"/>
              </a:ext>
            </a:extLst>
          </p:cNvPr>
          <p:cNvSpPr/>
          <p:nvPr/>
        </p:nvSpPr>
        <p:spPr>
          <a:xfrm>
            <a:off x="8613964" y="2201354"/>
            <a:ext cx="3578036" cy="112289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2800" b="1" dirty="0"/>
              <a:t>SUBJETIVIDAD</a:t>
            </a:r>
          </a:p>
        </p:txBody>
      </p:sp>
      <p:pic>
        <p:nvPicPr>
          <p:cNvPr id="17414" name="Picture 6">
            <a:extLst>
              <a:ext uri="{FF2B5EF4-FFF2-40B4-BE49-F238E27FC236}">
                <a16:creationId xmlns:a16="http://schemas.microsoft.com/office/drawing/2014/main" id="{8AFD0BB7-851D-2F88-3AD8-1C7405274C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9452" y="3429000"/>
            <a:ext cx="1233096" cy="1056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ángulo: esquinas redondeadas 15">
            <a:extLst>
              <a:ext uri="{FF2B5EF4-FFF2-40B4-BE49-F238E27FC236}">
                <a16:creationId xmlns:a16="http://schemas.microsoft.com/office/drawing/2014/main" id="{CCC799A9-A990-6ADA-73A9-7309291636A9}"/>
              </a:ext>
            </a:extLst>
          </p:cNvPr>
          <p:cNvSpPr/>
          <p:nvPr/>
        </p:nvSpPr>
        <p:spPr>
          <a:xfrm>
            <a:off x="494852" y="516367"/>
            <a:ext cx="613186" cy="1473798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5E1DD0AA-726E-7021-FFF0-9934BA184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es-ES" noProof="0" smtClean="0"/>
              <a:t>29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4755838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C247A2D0-FAF3-B0A5-43C9-D4F58BD981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2444" b="-1"/>
          <a:stretch/>
        </p:blipFill>
        <p:spPr>
          <a:xfrm rot="10800000">
            <a:off x="0" y="0"/>
            <a:ext cx="1219198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D2EE860-E850-0AC0-A5A3-56E2C234D2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140" y="179302"/>
            <a:ext cx="3428770" cy="1510953"/>
          </a:xfrm>
        </p:spPr>
        <p:txBody>
          <a:bodyPr/>
          <a:lstStyle/>
          <a:p>
            <a:pPr algn="ctr"/>
            <a:r>
              <a:rPr lang="es-ES" dirty="0"/>
              <a:t>Introducción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CA1D3446-989F-DC51-C814-CE3670F1F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es-ES" noProof="0" smtClean="0"/>
              <a:t>3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9632999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11DB5F-D1F2-9592-904A-0B48EACA81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1357" y="2688627"/>
            <a:ext cx="9989285" cy="1480746"/>
          </a:xfrm>
        </p:spPr>
        <p:txBody>
          <a:bodyPr anchor="ctr">
            <a:normAutofit/>
          </a:bodyPr>
          <a:lstStyle/>
          <a:p>
            <a:pPr algn="ctr"/>
            <a:r>
              <a:rPr lang="es-ES" sz="4800" dirty="0"/>
              <a:t>Reseñas de usuarios y prensa especializada</a:t>
            </a:r>
          </a:p>
        </p:txBody>
      </p:sp>
      <p:pic>
        <p:nvPicPr>
          <p:cNvPr id="5" name="Imagen 4" descr="Gráfico, Histograma&#10;&#10;Descripción generada automáticamente">
            <a:extLst>
              <a:ext uri="{FF2B5EF4-FFF2-40B4-BE49-F238E27FC236}">
                <a16:creationId xmlns:a16="http://schemas.microsoft.com/office/drawing/2014/main" id="{5600DFB9-698E-2897-22FF-8142168242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3839966" cy="2441985"/>
          </a:xfrm>
          <a:prstGeom prst="rect">
            <a:avLst/>
          </a:prstGeom>
        </p:spPr>
      </p:pic>
      <p:pic>
        <p:nvPicPr>
          <p:cNvPr id="8" name="Imagen 7" descr="Gráfico, Histograma&#10;&#10;Descripción generada automáticamente">
            <a:extLst>
              <a:ext uri="{FF2B5EF4-FFF2-40B4-BE49-F238E27FC236}">
                <a16:creationId xmlns:a16="http://schemas.microsoft.com/office/drawing/2014/main" id="{9BA9B795-7763-B84B-0A67-4D47762DC5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416014"/>
            <a:ext cx="3880292" cy="2441985"/>
          </a:xfrm>
          <a:prstGeom prst="rect">
            <a:avLst/>
          </a:prstGeom>
        </p:spPr>
      </p:pic>
      <p:pic>
        <p:nvPicPr>
          <p:cNvPr id="11" name="Imagen 10" descr="Gráfico, Histograma&#10;&#10;Descripción generada automáticamente">
            <a:extLst>
              <a:ext uri="{FF2B5EF4-FFF2-40B4-BE49-F238E27FC236}">
                <a16:creationId xmlns:a16="http://schemas.microsoft.com/office/drawing/2014/main" id="{5C88A98F-7098-9699-C33B-6CF588E488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76016" y="10367"/>
            <a:ext cx="3839966" cy="2441985"/>
          </a:xfrm>
          <a:prstGeom prst="rect">
            <a:avLst/>
          </a:prstGeom>
        </p:spPr>
      </p:pic>
      <p:pic>
        <p:nvPicPr>
          <p:cNvPr id="13" name="Imagen 12" descr="Gráfico, Histograma&#10;&#10;Descripción generada automáticamente">
            <a:extLst>
              <a:ext uri="{FF2B5EF4-FFF2-40B4-BE49-F238E27FC236}">
                <a16:creationId xmlns:a16="http://schemas.microsoft.com/office/drawing/2014/main" id="{2A5D6F7F-0CAE-CEAF-2609-B9549D2B47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76016" y="4441393"/>
            <a:ext cx="3839966" cy="2416607"/>
          </a:xfrm>
          <a:prstGeom prst="rect">
            <a:avLst/>
          </a:prstGeom>
        </p:spPr>
      </p:pic>
      <p:pic>
        <p:nvPicPr>
          <p:cNvPr id="17" name="Imagen 16" descr="Gráfico, Histograma&#10;&#10;Descripción generada automáticamente">
            <a:extLst>
              <a:ext uri="{FF2B5EF4-FFF2-40B4-BE49-F238E27FC236}">
                <a16:creationId xmlns:a16="http://schemas.microsoft.com/office/drawing/2014/main" id="{A85932EA-15BF-6871-0FD0-DB35E97DE81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11707" y="4416014"/>
            <a:ext cx="3880293" cy="2441986"/>
          </a:xfrm>
          <a:prstGeom prst="rect">
            <a:avLst/>
          </a:prstGeom>
        </p:spPr>
      </p:pic>
      <p:pic>
        <p:nvPicPr>
          <p:cNvPr id="15" name="Imagen 14" descr="Gráfico, Histograma&#10;&#10;Descripción generada automáticamente">
            <a:extLst>
              <a:ext uri="{FF2B5EF4-FFF2-40B4-BE49-F238E27FC236}">
                <a16:creationId xmlns:a16="http://schemas.microsoft.com/office/drawing/2014/main" id="{61E61D0B-A695-7083-CEE1-E6E2D670D21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52034" y="0"/>
            <a:ext cx="3839966" cy="2441986"/>
          </a:xfrm>
          <a:prstGeom prst="rect">
            <a:avLst/>
          </a:prstGeom>
        </p:spPr>
      </p:pic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ED3A4429-B947-47AC-8191-7036CE4642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es-ES" noProof="0" smtClean="0"/>
              <a:t>30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9643211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11DB5F-D1F2-9592-904A-0B48EACA81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 anchor="ctr">
            <a:normAutofit/>
          </a:bodyPr>
          <a:lstStyle/>
          <a:p>
            <a:r>
              <a:rPr lang="es-ES" dirty="0"/>
              <a:t>Clasificador </a:t>
            </a:r>
            <a:r>
              <a:rPr lang="es-ES" dirty="0" err="1"/>
              <a:t>Naive</a:t>
            </a:r>
            <a:r>
              <a:rPr lang="es-ES" dirty="0"/>
              <a:t> Bayes</a:t>
            </a:r>
            <a:endParaRPr lang="es-ES" i="1" dirty="0"/>
          </a:p>
        </p:txBody>
      </p:sp>
      <p:pic>
        <p:nvPicPr>
          <p:cNvPr id="4" name="Imagen 3" descr="Diagrama, Texto&#10;&#10;Descripción generada automáticamente">
            <a:extLst>
              <a:ext uri="{FF2B5EF4-FFF2-40B4-BE49-F238E27FC236}">
                <a16:creationId xmlns:a16="http://schemas.microsoft.com/office/drawing/2014/main" id="{051DAE87-0B10-FDB8-0EDA-5FDA222AC2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6640" y="2084832"/>
            <a:ext cx="7398719" cy="4383741"/>
          </a:xfrm>
          <a:prstGeom prst="rect">
            <a:avLst/>
          </a:prstGeom>
          <a:noFill/>
        </p:spPr>
      </p:pic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BBE5E752-FFB8-7B7E-1220-7CAC75F486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es-ES" noProof="0" smtClean="0"/>
              <a:t>31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3589846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72C284-6698-E602-EE4D-6A3FBB14E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Conclusiones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83DE713-95C3-4801-AC11-738BF0E572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3220" y="2421546"/>
            <a:ext cx="9720073" cy="4023360"/>
          </a:xfrm>
        </p:spPr>
        <p:txBody>
          <a:bodyPr>
            <a:normAutofit/>
          </a:bodyPr>
          <a:lstStyle/>
          <a:p>
            <a:pPr lvl="1"/>
            <a:r>
              <a:rPr lang="es-ES" sz="2400" dirty="0"/>
              <a:t>Las compañías mejor valoradas son Nintendo y Xbox</a:t>
            </a:r>
          </a:p>
          <a:p>
            <a:pPr marL="128016" lvl="1" indent="0">
              <a:buNone/>
            </a:pPr>
            <a:endParaRPr lang="es-ES" sz="2400" dirty="0"/>
          </a:p>
          <a:p>
            <a:pPr lvl="1"/>
            <a:r>
              <a:rPr lang="es-ES" sz="2400" dirty="0"/>
              <a:t>Temas de actualidad pudieron extraerse mediante </a:t>
            </a:r>
            <a:r>
              <a:rPr lang="es-ES" sz="2400" i="1" dirty="0" err="1"/>
              <a:t>topic</a:t>
            </a:r>
            <a:r>
              <a:rPr lang="es-ES" sz="2400" i="1" dirty="0"/>
              <a:t> </a:t>
            </a:r>
            <a:r>
              <a:rPr lang="es-ES" sz="2400" i="1" dirty="0" err="1"/>
              <a:t>modeling</a:t>
            </a:r>
            <a:endParaRPr lang="es-ES" sz="2400" dirty="0"/>
          </a:p>
          <a:p>
            <a:pPr marL="128016" lvl="1" indent="0">
              <a:buNone/>
            </a:pPr>
            <a:endParaRPr lang="es-ES" sz="2400" dirty="0"/>
          </a:p>
          <a:p>
            <a:pPr lvl="1"/>
            <a:r>
              <a:rPr lang="es-ES" sz="2400" dirty="0" err="1"/>
              <a:t>Engage</a:t>
            </a:r>
            <a:r>
              <a:rPr lang="es-ES" sz="2400" dirty="0"/>
              <a:t> y Hi-Fi Rush han recibido buena acogida y críticas</a:t>
            </a:r>
            <a:endParaRPr lang="es-ES" sz="2400" i="1" dirty="0"/>
          </a:p>
          <a:p>
            <a:pPr marL="128016" lvl="1" indent="0">
              <a:buNone/>
            </a:pPr>
            <a:endParaRPr lang="es-ES" sz="2400" dirty="0"/>
          </a:p>
          <a:p>
            <a:pPr lvl="1"/>
            <a:r>
              <a:rPr lang="es-ES" sz="2400" dirty="0" err="1"/>
              <a:t>Forspoken</a:t>
            </a:r>
            <a:r>
              <a:rPr lang="es-ES" sz="2400" dirty="0"/>
              <a:t> ha sido un fracaso. A día de hoy, el estudio ha desaparecido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BFC9572-7CCE-B180-814C-8986664677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es-ES" noProof="0" smtClean="0"/>
              <a:t>32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2891882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11DB5F-D1F2-9592-904A-0B48EACA81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36" y="1380475"/>
            <a:ext cx="5350948" cy="1047257"/>
          </a:xfrm>
        </p:spPr>
        <p:txBody>
          <a:bodyPr anchor="ctr">
            <a:normAutofit/>
          </a:bodyPr>
          <a:lstStyle/>
          <a:p>
            <a:pPr algn="ctr"/>
            <a:r>
              <a:rPr lang="es-ES" sz="6000" dirty="0"/>
              <a:t>Turno de preguntas</a:t>
            </a:r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4AD430C7-CE82-411A-09D0-CB8C2E29BEAD}"/>
              </a:ext>
            </a:extLst>
          </p:cNvPr>
          <p:cNvSpPr/>
          <p:nvPr/>
        </p:nvSpPr>
        <p:spPr>
          <a:xfrm>
            <a:off x="606813" y="441064"/>
            <a:ext cx="339860" cy="146304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1274" name="Picture 10" descr="Download Thinking Photography Question Mark Man Stock HQ PNG Image |  FreePNGImg">
            <a:extLst>
              <a:ext uri="{FF2B5EF4-FFF2-40B4-BE49-F238E27FC236}">
                <a16:creationId xmlns:a16="http://schemas.microsoft.com/office/drawing/2014/main" id="{2F4A9410-4C6A-1D25-4C6D-29DDC38F5F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3148" y="1463040"/>
            <a:ext cx="4936958" cy="4936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8BBE1777-016C-E035-7F9E-1D014AA726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es-ES" noProof="0" smtClean="0"/>
              <a:t>33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0787042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9E49CD6-6584-F501-1954-1AC789BC6E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6694" y="2682704"/>
            <a:ext cx="4068342" cy="1113442"/>
          </a:xfrm>
        </p:spPr>
        <p:txBody>
          <a:bodyPr anchor="ctr">
            <a:normAutofit/>
          </a:bodyPr>
          <a:lstStyle/>
          <a:p>
            <a:pPr algn="ctr"/>
            <a:r>
              <a:rPr lang="es-ES" sz="4000" dirty="0"/>
              <a:t>¿Qué debemos saber?</a:t>
            </a:r>
          </a:p>
        </p:txBody>
      </p:sp>
      <p:graphicFrame>
        <p:nvGraphicFramePr>
          <p:cNvPr id="14" name="Marcador de contenido 2">
            <a:extLst>
              <a:ext uri="{FF2B5EF4-FFF2-40B4-BE49-F238E27FC236}">
                <a16:creationId xmlns:a16="http://schemas.microsoft.com/office/drawing/2014/main" id="{7F8835BE-B229-58C4-3987-32D94C464A4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59912169"/>
              </p:ext>
            </p:extLst>
          </p:nvPr>
        </p:nvGraphicFramePr>
        <p:xfrm>
          <a:off x="4041648" y="429030"/>
          <a:ext cx="7452360" cy="54597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Rectángulo 2">
            <a:extLst>
              <a:ext uri="{FF2B5EF4-FFF2-40B4-BE49-F238E27FC236}">
                <a16:creationId xmlns:a16="http://schemas.microsoft.com/office/drawing/2014/main" id="{217C7DC3-0B08-5A51-F96C-FFECF5B53D51}"/>
              </a:ext>
            </a:extLst>
          </p:cNvPr>
          <p:cNvSpPr/>
          <p:nvPr/>
        </p:nvSpPr>
        <p:spPr>
          <a:xfrm>
            <a:off x="452582" y="590114"/>
            <a:ext cx="609600" cy="1321813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BBDFA8F-8A8D-D3C0-6BD3-56060A407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es-ES" noProof="0" smtClean="0"/>
              <a:t>4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4458520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047084-6ED5-A6EB-2865-079F63F79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850" y="695245"/>
            <a:ext cx="6495353" cy="1104372"/>
          </a:xfrm>
        </p:spPr>
        <p:txBody>
          <a:bodyPr/>
          <a:lstStyle/>
          <a:p>
            <a:r>
              <a:rPr lang="es-ES" dirty="0"/>
              <a:t>MEDIOS sociales </a:t>
            </a:r>
            <a:r>
              <a:rPr lang="es-ES" b="0" i="0" dirty="0">
                <a:solidFill>
                  <a:srgbClr val="202124"/>
                </a:solidFill>
                <a:effectLst/>
                <a:latin typeface="Google Sans"/>
              </a:rPr>
              <a:t>≠</a:t>
            </a:r>
            <a:r>
              <a:rPr lang="es-ES" dirty="0"/>
              <a:t> REDES sociales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BE2C5F8C-44A5-6062-7BB2-C2E454F0D1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6645" y="431937"/>
            <a:ext cx="2170436" cy="195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AA750165-206E-01C5-FA71-0FF9B404E8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8405" y="4642267"/>
            <a:ext cx="1957035" cy="1957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Rotten Tomatoes: Help Desk Licensing - Rotten Tomatoes">
            <a:extLst>
              <a:ext uri="{FF2B5EF4-FFF2-40B4-BE49-F238E27FC236}">
                <a16:creationId xmlns:a16="http://schemas.microsoft.com/office/drawing/2014/main" id="{D8AAE3A1-5BCB-F540-FE7E-0D750D67A2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1966" y="2515486"/>
            <a:ext cx="4870021" cy="1410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6580D238-4EC2-EA21-FDAC-CF03CF681D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106" y="2104611"/>
            <a:ext cx="3589969" cy="2217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58C640DA-9F59-748E-AC9F-5CBF9C4107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8228" y="4472264"/>
            <a:ext cx="2104344" cy="2104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0C1EB835-8A83-2EE4-BCB1-C96814F3E1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es-ES" noProof="0" smtClean="0"/>
              <a:t>5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1106017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11DB5F-D1F2-9592-904A-0B48EACA81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3881359" cy="1620102"/>
          </a:xfrm>
        </p:spPr>
        <p:txBody>
          <a:bodyPr anchor="ctr">
            <a:normAutofit/>
          </a:bodyPr>
          <a:lstStyle/>
          <a:p>
            <a:r>
              <a:rPr lang="es-ES" dirty="0"/>
              <a:t>Análisis de datos sociales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31BAA55A-9668-BD41-97C5-9E508F6647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67708" y="5655564"/>
            <a:ext cx="4754880" cy="822960"/>
          </a:xfrm>
        </p:spPr>
        <p:txBody>
          <a:bodyPr/>
          <a:lstStyle/>
          <a:p>
            <a:pPr algn="ctr"/>
            <a:r>
              <a:rPr lang="en-US" dirty="0" err="1"/>
              <a:t>Pirámide</a:t>
            </a:r>
            <a:r>
              <a:rPr lang="en-US" dirty="0"/>
              <a:t> del </a:t>
            </a:r>
            <a:r>
              <a:rPr lang="en-US" dirty="0" err="1"/>
              <a:t>conocimiento</a:t>
            </a:r>
            <a:endParaRPr lang="en-US" dirty="0"/>
          </a:p>
        </p:txBody>
      </p:sp>
      <p:pic>
        <p:nvPicPr>
          <p:cNvPr id="6" name="Marcador de contenido 5" descr="Diagrama&#10;&#10;Descripción generada automáticamente">
            <a:extLst>
              <a:ext uri="{FF2B5EF4-FFF2-40B4-BE49-F238E27FC236}">
                <a16:creationId xmlns:a16="http://schemas.microsoft.com/office/drawing/2014/main" id="{3873DFCC-27C8-459A-D9EC-7D59E60D6C9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334977" y="761642"/>
            <a:ext cx="6476023" cy="4901742"/>
          </a:xfrm>
          <a:noFill/>
        </p:spPr>
      </p:pic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0BDB759B-7A77-3401-E958-7AD74E0114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es-ES" noProof="0" smtClean="0"/>
              <a:t>6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4060828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11DB5F-D1F2-9592-904A-0B48EACA81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10013218" cy="1499616"/>
          </a:xfrm>
        </p:spPr>
        <p:txBody>
          <a:bodyPr anchor="ctr">
            <a:normAutofit/>
          </a:bodyPr>
          <a:lstStyle/>
          <a:p>
            <a:r>
              <a:rPr lang="es-ES" dirty="0"/>
              <a:t>Metodología de trabajo en ciencia de datos</a:t>
            </a:r>
            <a:endParaRPr lang="es-ES" i="1" dirty="0"/>
          </a:p>
        </p:txBody>
      </p: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3873DFCC-27C8-459A-D9EC-7D59E60D6C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/>
        </p:blipFill>
        <p:spPr>
          <a:xfrm>
            <a:off x="2729172" y="2114416"/>
            <a:ext cx="6733656" cy="4023360"/>
          </a:xfrm>
          <a:noFill/>
        </p:spPr>
      </p:pic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D95A05B9-A41E-4685-398B-D5E980B228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es-ES" noProof="0" smtClean="0"/>
              <a:t>7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0656407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11DB5F-D1F2-9592-904A-0B48EACA81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5071872" cy="1499616"/>
          </a:xfrm>
        </p:spPr>
        <p:txBody>
          <a:bodyPr anchor="ctr">
            <a:normAutofit/>
          </a:bodyPr>
          <a:lstStyle/>
          <a:p>
            <a:r>
              <a:rPr lang="es-ES" dirty="0"/>
              <a:t>¿Cómo puede hacerse?</a:t>
            </a:r>
            <a:endParaRPr lang="es-ES" i="1" dirty="0"/>
          </a:p>
        </p:txBody>
      </p:sp>
      <p:pic>
        <p:nvPicPr>
          <p:cNvPr id="3074" name="Picture 2" descr="Machine learning logo - Wi6Labs">
            <a:extLst>
              <a:ext uri="{FF2B5EF4-FFF2-40B4-BE49-F238E27FC236}">
                <a16:creationId xmlns:a16="http://schemas.microsoft.com/office/drawing/2014/main" id="{D0E9256F-7E96-1C22-6356-EF2EE73986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5614" y="2803645"/>
            <a:ext cx="3839066" cy="2521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Projects - Prof. Dr. Bela Gipp, University of Göttingen, GippLab">
            <a:extLst>
              <a:ext uri="{FF2B5EF4-FFF2-40B4-BE49-F238E27FC236}">
                <a16:creationId xmlns:a16="http://schemas.microsoft.com/office/drawing/2014/main" id="{9DE6D9CC-E11A-0700-0B8E-D23871B472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2790" y="4315718"/>
            <a:ext cx="4563596" cy="2018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Graph Theory - Study Plan - LeetCode">
            <a:extLst>
              <a:ext uri="{FF2B5EF4-FFF2-40B4-BE49-F238E27FC236}">
                <a16:creationId xmlns:a16="http://schemas.microsoft.com/office/drawing/2014/main" id="{BEC77DED-0D56-678F-B2AA-13CD7EDCB7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8809" y="579568"/>
            <a:ext cx="2911557" cy="2911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7576022B-A465-3A94-022F-9AB980EA7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es-ES" noProof="0" smtClean="0"/>
              <a:t>8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084513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NielsenIQ se convierte en una empresa independiente | Business Wire">
            <a:extLst>
              <a:ext uri="{FF2B5EF4-FFF2-40B4-BE49-F238E27FC236}">
                <a16:creationId xmlns:a16="http://schemas.microsoft.com/office/drawing/2014/main" id="{6E8E7229-9AA6-8B29-328C-F1825E3F2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94937" y="1361648"/>
            <a:ext cx="6529229" cy="3411521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A11DB5F-D1F2-9592-904A-0B48EACA81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 anchor="ctr">
            <a:normAutofit/>
          </a:bodyPr>
          <a:lstStyle/>
          <a:p>
            <a:r>
              <a:rPr lang="es-ES" dirty="0"/>
              <a:t>Cliente que encarga el proyecto</a:t>
            </a:r>
          </a:p>
        </p:txBody>
      </p:sp>
      <p:sp>
        <p:nvSpPr>
          <p:cNvPr id="5127" name="Content Placeholder 2">
            <a:extLst>
              <a:ext uri="{FF2B5EF4-FFF2-40B4-BE49-F238E27FC236}">
                <a16:creationId xmlns:a16="http://schemas.microsoft.com/office/drawing/2014/main" id="{4F9E68D7-06E1-1062-2484-51BD82A24E3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4128" y="3124506"/>
            <a:ext cx="3948926" cy="2013284"/>
          </a:xfrm>
        </p:spPr>
        <p:txBody>
          <a:bodyPr/>
          <a:lstStyle/>
          <a:p>
            <a:r>
              <a:rPr lang="en-US" sz="3200" b="1" dirty="0"/>
              <a:t>Sector:</a:t>
            </a:r>
          </a:p>
          <a:p>
            <a:pPr lvl="2"/>
            <a:r>
              <a:rPr lang="en-US" sz="2400" dirty="0" err="1"/>
              <a:t>Estratégico</a:t>
            </a:r>
            <a:r>
              <a:rPr lang="en-US" sz="2400" dirty="0"/>
              <a:t> </a:t>
            </a:r>
            <a:r>
              <a:rPr lang="en-US" sz="2400" dirty="0" err="1"/>
              <a:t>consolidado</a:t>
            </a:r>
            <a:endParaRPr lang="en-US" sz="2400" dirty="0"/>
          </a:p>
          <a:p>
            <a:pPr lvl="2"/>
            <a:r>
              <a:rPr lang="en-US" sz="2400" dirty="0" err="1"/>
              <a:t>Fragmentado</a:t>
            </a:r>
            <a:endParaRPr lang="en-US" sz="2400" dirty="0"/>
          </a:p>
          <a:p>
            <a:pPr lvl="2"/>
            <a:r>
              <a:rPr lang="en-US" sz="2400" dirty="0" err="1"/>
              <a:t>Emergente</a:t>
            </a:r>
            <a:endParaRPr lang="en-US" sz="2400" dirty="0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0A32CABE-5401-C123-4DF3-03AACCE06A6F}"/>
              </a:ext>
            </a:extLst>
          </p:cNvPr>
          <p:cNvSpPr/>
          <p:nvPr/>
        </p:nvSpPr>
        <p:spPr>
          <a:xfrm>
            <a:off x="6448146" y="4205672"/>
            <a:ext cx="3400927" cy="149961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2000" dirty="0"/>
              <a:t>Análisis de datos e investigaciones de mercado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EA288BF-B541-CFDE-A628-A42737B45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es-ES" noProof="0" smtClean="0"/>
              <a:t>9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403740516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6995_TF22378848.potx" id="{85DF5566-E470-4B76-A232-C21C6F80612C}" vid="{69CBCECC-819E-48E2-AFD3-2FC385233835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B61EAB5F-88FC-4FAE-AE3C-037A3C365EB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F44C90D-2A62-4985-9618-3460247437B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88A2F88-55C5-4ED1-9541-807C65424763}">
  <ds:schemaRefs>
    <ds:schemaRef ds:uri="http://purl.org/dc/terms/"/>
    <ds:schemaRef ds:uri="http://purl.org/dc/elements/1.1/"/>
    <ds:schemaRef ds:uri="http://schemas.microsoft.com/office/2006/documentManagement/types"/>
    <ds:schemaRef ds:uri="71af3243-3dd4-4a8d-8c0d-dd76da1f02a5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16c05727-aa75-4e4a-9b5f-8a80a1165891"/>
    <ds:schemaRef ds:uri="http://schemas.microsoft.com/office/2006/metadata/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Diseño Integral</Template>
  <TotalTime>1029</TotalTime>
  <Words>1354</Words>
  <Application>Microsoft Office PowerPoint</Application>
  <PresentationFormat>Panorámica</PresentationFormat>
  <Paragraphs>221</Paragraphs>
  <Slides>33</Slides>
  <Notes>30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33</vt:i4>
      </vt:variant>
    </vt:vector>
  </HeadingPairs>
  <TitlesOfParts>
    <vt:vector size="39" baseType="lpstr">
      <vt:lpstr>Calibri</vt:lpstr>
      <vt:lpstr>Google Sans</vt:lpstr>
      <vt:lpstr>Tw Cen MT</vt:lpstr>
      <vt:lpstr>Tw Cen MT Condensed</vt:lpstr>
      <vt:lpstr>Wingdings 3</vt:lpstr>
      <vt:lpstr>Integral</vt:lpstr>
      <vt:lpstr>Análisis de marcas de productos basado en twitter utilizando técnicas de pnl y la teoría de grafos</vt:lpstr>
      <vt:lpstr>Índice</vt:lpstr>
      <vt:lpstr>Introducción</vt:lpstr>
      <vt:lpstr>¿Qué debemos saber?</vt:lpstr>
      <vt:lpstr>MEDIOS sociales ≠ REDES sociales</vt:lpstr>
      <vt:lpstr>Análisis de datos sociales</vt:lpstr>
      <vt:lpstr>Metodología de trabajo en ciencia de datos</vt:lpstr>
      <vt:lpstr>¿Cómo puede hacerse?</vt:lpstr>
      <vt:lpstr>Cliente que encarga el proyecto</vt:lpstr>
      <vt:lpstr>Objetivo del estudio</vt:lpstr>
      <vt:lpstr>Planificación</vt:lpstr>
      <vt:lpstr>Proceso real de un desarrollo</vt:lpstr>
      <vt:lpstr>Metodología de trabajo</vt:lpstr>
      <vt:lpstr>Análisis temporal del trabajo</vt:lpstr>
      <vt:lpstr>Análisis económico del trabajo</vt:lpstr>
      <vt:lpstr>Desarrollo del trabajo</vt:lpstr>
      <vt:lpstr>Fases del desarrollo</vt:lpstr>
      <vt:lpstr>Data extraction</vt:lpstr>
      <vt:lpstr>Preprocesado de datos</vt:lpstr>
      <vt:lpstr>Stemming vs lemmatization</vt:lpstr>
      <vt:lpstr>Topic modeling</vt:lpstr>
      <vt:lpstr>Word Cloud</vt:lpstr>
      <vt:lpstr>LDA vs Biterm</vt:lpstr>
      <vt:lpstr>Resultados</vt:lpstr>
      <vt:lpstr>Sentiment analysis</vt:lpstr>
      <vt:lpstr>Modelos preentrenados</vt:lpstr>
      <vt:lpstr>Tweets (Empresas)</vt:lpstr>
      <vt:lpstr>Tweets (videojuegos)</vt:lpstr>
      <vt:lpstr>Presentación de PowerPoint</vt:lpstr>
      <vt:lpstr>Reseñas de usuarios y prensa especializada</vt:lpstr>
      <vt:lpstr>Clasificador Naive Bayes</vt:lpstr>
      <vt:lpstr>Conclusiones</vt:lpstr>
      <vt:lpstr>Turno de preguntas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Análisis de marcas de productos basado en twitter utilizando técnicas de pnl y la teoría de grafos</dc:title>
  <dc:creator>ALEJANDRO BARRIO MATEOS</dc:creator>
  <cp:lastModifiedBy>ALEJANDRO BARRIO MATEOS</cp:lastModifiedBy>
  <cp:revision>25</cp:revision>
  <dcterms:created xsi:type="dcterms:W3CDTF">2023-07-12T08:50:04Z</dcterms:created>
  <dcterms:modified xsi:type="dcterms:W3CDTF">2023-07-17T13:43:38Z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